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sldIdLst>
    <p:sldId id="256" r:id="rId2"/>
    <p:sldId id="258" r:id="rId3"/>
    <p:sldId id="270" r:id="rId4"/>
    <p:sldId id="276" r:id="rId5"/>
    <p:sldId id="262" r:id="rId6"/>
    <p:sldId id="278" r:id="rId7"/>
    <p:sldId id="269" r:id="rId8"/>
    <p:sldId id="279" r:id="rId9"/>
    <p:sldId id="280" r:id="rId10"/>
    <p:sldId id="272" r:id="rId11"/>
    <p:sldId id="281" r:id="rId12"/>
    <p:sldId id="282" r:id="rId13"/>
    <p:sldId id="283" r:id="rId14"/>
    <p:sldId id="284" r:id="rId15"/>
    <p:sldId id="285" r:id="rId16"/>
    <p:sldId id="277" r:id="rId17"/>
  </p:sldIdLst>
  <p:sldSz cx="18288000" cy="10287000"/>
  <p:notesSz cx="6858000" cy="9144000"/>
  <p:embeddedFontLst>
    <p:embeddedFont>
      <p:font typeface="Abadi" panose="020B0604020104020204" pitchFamily="34" charset="0"/>
      <p:regular r:id="rId18"/>
    </p:embeddedFont>
    <p:embeddedFont>
      <p:font typeface="ADLaM Display" panose="02010000000000000000" pitchFamily="2" charset="0"/>
      <p:regular r:id="rId19"/>
    </p:embeddedFont>
    <p:embeddedFont>
      <p:font typeface="Anton" pitchFamily="2" charset="0"/>
      <p:regular r:id="rId20"/>
    </p:embeddedFont>
    <p:embeddedFont>
      <p:font typeface="Open Sauce"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721" autoAdjust="0"/>
    <p:restoredTop sz="94622" autoAdjust="0"/>
  </p:normalViewPr>
  <p:slideViewPr>
    <p:cSldViewPr>
      <p:cViewPr>
        <p:scale>
          <a:sx n="45" d="100"/>
          <a:sy n="45" d="100"/>
        </p:scale>
        <p:origin x="1134" y="3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svg>
</file>

<file path=ppt/media/image14.png>
</file>

<file path=ppt/media/image15.svg>
</file>

<file path=ppt/media/image16.png>
</file>

<file path=ppt/media/image17.png>
</file>

<file path=ppt/media/image18.svg>
</file>

<file path=ppt/media/image19.png>
</file>

<file path=ppt/media/image2.png>
</file>

<file path=ppt/media/image20.svg>
</file>

<file path=ppt/media/image21.png>
</file>

<file path=ppt/media/image22.png>
</file>

<file path=ppt/media/image23.png>
</file>

<file path=ppt/media/image24.jpg>
</file>

<file path=ppt/media/image25.png>
</file>

<file path=ppt/media/image26.png>
</file>

<file path=ppt/media/image27.png>
</file>

<file path=ppt/media/image28.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63D8F-D85C-FDD8-A0ED-F3716C676E3F}"/>
              </a:ext>
            </a:extLst>
          </p:cNvPr>
          <p:cNvSpPr>
            <a:spLocks noGrp="1"/>
          </p:cNvSpPr>
          <p:nvPr>
            <p:ph type="ctrTitle"/>
          </p:nvPr>
        </p:nvSpPr>
        <p:spPr>
          <a:xfrm>
            <a:off x="2286000" y="1683545"/>
            <a:ext cx="13716000" cy="3581400"/>
          </a:xfrm>
        </p:spPr>
        <p:txBody>
          <a:bodyPr anchor="b"/>
          <a:lstStyle>
            <a:lvl1pPr algn="ctr">
              <a:defRPr sz="9000"/>
            </a:lvl1pPr>
          </a:lstStyle>
          <a:p>
            <a:r>
              <a:rPr lang="en-US"/>
              <a:t>Click to edit Master title style</a:t>
            </a:r>
          </a:p>
        </p:txBody>
      </p:sp>
      <p:sp>
        <p:nvSpPr>
          <p:cNvPr id="3" name="Subtitle 2">
            <a:extLst>
              <a:ext uri="{FF2B5EF4-FFF2-40B4-BE49-F238E27FC236}">
                <a16:creationId xmlns:a16="http://schemas.microsoft.com/office/drawing/2014/main" id="{BA3450E7-042A-EA77-D357-797096040E00}"/>
              </a:ext>
            </a:extLst>
          </p:cNvPr>
          <p:cNvSpPr>
            <a:spLocks noGrp="1"/>
          </p:cNvSpPr>
          <p:nvPr>
            <p:ph type="subTitle" idx="1"/>
          </p:nvPr>
        </p:nvSpPr>
        <p:spPr>
          <a:xfrm>
            <a:off x="2286000" y="5403057"/>
            <a:ext cx="13716000" cy="2483643"/>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p>
        </p:txBody>
      </p:sp>
      <p:sp>
        <p:nvSpPr>
          <p:cNvPr id="4" name="Date Placeholder 3">
            <a:extLst>
              <a:ext uri="{FF2B5EF4-FFF2-40B4-BE49-F238E27FC236}">
                <a16:creationId xmlns:a16="http://schemas.microsoft.com/office/drawing/2014/main" id="{73EE57FF-2389-D4ED-4FEC-193996216D3A}"/>
              </a:ext>
            </a:extLst>
          </p:cNvPr>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5" name="Footer Placeholder 4">
            <a:extLst>
              <a:ext uri="{FF2B5EF4-FFF2-40B4-BE49-F238E27FC236}">
                <a16:creationId xmlns:a16="http://schemas.microsoft.com/office/drawing/2014/main" id="{453C219B-8D1D-0E30-7E63-97CA8C1E4E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4736B8-788F-879C-6D55-577641E5CC4A}"/>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6101850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12880-4C85-C774-E905-2D85F8EC4E5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4287592-1448-E595-570A-47BF1858DA1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C63035-6D94-1AE0-83AC-6BAE51005F04}"/>
              </a:ext>
            </a:extLst>
          </p:cNvPr>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5" name="Footer Placeholder 4">
            <a:extLst>
              <a:ext uri="{FF2B5EF4-FFF2-40B4-BE49-F238E27FC236}">
                <a16:creationId xmlns:a16="http://schemas.microsoft.com/office/drawing/2014/main" id="{2FFCA935-55EA-6AD3-A4AE-A65070F7E7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D5C1C6-60A1-910E-A99B-1246513EEFC4}"/>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12380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F37B7E-6EAA-4B3D-772C-6120AAACF0F7}"/>
              </a:ext>
            </a:extLst>
          </p:cNvPr>
          <p:cNvSpPr>
            <a:spLocks noGrp="1"/>
          </p:cNvSpPr>
          <p:nvPr>
            <p:ph type="title" orient="vert"/>
          </p:nvPr>
        </p:nvSpPr>
        <p:spPr>
          <a:xfrm>
            <a:off x="13087350" y="547688"/>
            <a:ext cx="3943350" cy="871775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A75B694-2370-E35B-4C1B-4EA33F762647}"/>
              </a:ext>
            </a:extLst>
          </p:cNvPr>
          <p:cNvSpPr>
            <a:spLocks noGrp="1"/>
          </p:cNvSpPr>
          <p:nvPr>
            <p:ph type="body" orient="vert" idx="1"/>
          </p:nvPr>
        </p:nvSpPr>
        <p:spPr>
          <a:xfrm>
            <a:off x="1257300" y="547688"/>
            <a:ext cx="11601450" cy="871775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6D8C61-554F-A513-14FA-4FBE0075C03B}"/>
              </a:ext>
            </a:extLst>
          </p:cNvPr>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5" name="Footer Placeholder 4">
            <a:extLst>
              <a:ext uri="{FF2B5EF4-FFF2-40B4-BE49-F238E27FC236}">
                <a16:creationId xmlns:a16="http://schemas.microsoft.com/office/drawing/2014/main" id="{CF1BC305-BBE9-4375-0B8E-00CAE5D4F1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3386B4-7B7A-46E9-F727-5C62E9B17080}"/>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4356471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06EB6-172F-F2DE-23B3-85636C95E9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607FABB-0F19-7AD3-8A9D-1FE6F5E50C5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02989A-A72A-197F-5CE9-D64E1874D287}"/>
              </a:ext>
            </a:extLst>
          </p:cNvPr>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5" name="Footer Placeholder 4">
            <a:extLst>
              <a:ext uri="{FF2B5EF4-FFF2-40B4-BE49-F238E27FC236}">
                <a16:creationId xmlns:a16="http://schemas.microsoft.com/office/drawing/2014/main" id="{D4F78A33-FE43-CA29-32C4-6802249313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215B86-B407-8981-0662-0A8D67A171B1}"/>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5878733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82004-F36B-989D-5BB9-7C5B126053BB}"/>
              </a:ext>
            </a:extLst>
          </p:cNvPr>
          <p:cNvSpPr>
            <a:spLocks noGrp="1"/>
          </p:cNvSpPr>
          <p:nvPr>
            <p:ph type="title"/>
          </p:nvPr>
        </p:nvSpPr>
        <p:spPr>
          <a:xfrm>
            <a:off x="1247775" y="2564608"/>
            <a:ext cx="15773400" cy="4279106"/>
          </a:xfrm>
        </p:spPr>
        <p:txBody>
          <a:bodyPr anchor="b"/>
          <a:lstStyle>
            <a:lvl1pPr>
              <a:defRPr sz="9000"/>
            </a:lvl1pPr>
          </a:lstStyle>
          <a:p>
            <a:r>
              <a:rPr lang="en-US"/>
              <a:t>Click to edit Master title style</a:t>
            </a:r>
          </a:p>
        </p:txBody>
      </p:sp>
      <p:sp>
        <p:nvSpPr>
          <p:cNvPr id="3" name="Text Placeholder 2">
            <a:extLst>
              <a:ext uri="{FF2B5EF4-FFF2-40B4-BE49-F238E27FC236}">
                <a16:creationId xmlns:a16="http://schemas.microsoft.com/office/drawing/2014/main" id="{510EC381-34C4-2827-4C0D-E66FE5F23EA4}"/>
              </a:ext>
            </a:extLst>
          </p:cNvPr>
          <p:cNvSpPr>
            <a:spLocks noGrp="1"/>
          </p:cNvSpPr>
          <p:nvPr>
            <p:ph type="body" idx="1"/>
          </p:nvPr>
        </p:nvSpPr>
        <p:spPr>
          <a:xfrm>
            <a:off x="1247775" y="6884195"/>
            <a:ext cx="15773400" cy="2250281"/>
          </a:xfrm>
        </p:spPr>
        <p:txBody>
          <a:bodyPr/>
          <a:lstStyle>
            <a:lvl1pPr marL="0" indent="0">
              <a:buNone/>
              <a:defRPr sz="3600">
                <a:solidFill>
                  <a:schemeClr val="tx1">
                    <a:tint val="82000"/>
                  </a:schemeClr>
                </a:solidFill>
              </a:defRPr>
            </a:lvl1pPr>
            <a:lvl2pPr marL="685800" indent="0">
              <a:buNone/>
              <a:defRPr sz="3000">
                <a:solidFill>
                  <a:schemeClr val="tx1">
                    <a:tint val="82000"/>
                  </a:schemeClr>
                </a:solidFill>
              </a:defRPr>
            </a:lvl2pPr>
            <a:lvl3pPr marL="1371600" indent="0">
              <a:buNone/>
              <a:defRPr sz="2700">
                <a:solidFill>
                  <a:schemeClr val="tx1">
                    <a:tint val="82000"/>
                  </a:schemeClr>
                </a:solidFill>
              </a:defRPr>
            </a:lvl3pPr>
            <a:lvl4pPr marL="2057400" indent="0">
              <a:buNone/>
              <a:defRPr sz="2400">
                <a:solidFill>
                  <a:schemeClr val="tx1">
                    <a:tint val="82000"/>
                  </a:schemeClr>
                </a:solidFill>
              </a:defRPr>
            </a:lvl4pPr>
            <a:lvl5pPr marL="2743200" indent="0">
              <a:buNone/>
              <a:defRPr sz="2400">
                <a:solidFill>
                  <a:schemeClr val="tx1">
                    <a:tint val="82000"/>
                  </a:schemeClr>
                </a:solidFill>
              </a:defRPr>
            </a:lvl5pPr>
            <a:lvl6pPr marL="3429000" indent="0">
              <a:buNone/>
              <a:defRPr sz="2400">
                <a:solidFill>
                  <a:schemeClr val="tx1">
                    <a:tint val="82000"/>
                  </a:schemeClr>
                </a:solidFill>
              </a:defRPr>
            </a:lvl6pPr>
            <a:lvl7pPr marL="4114800" indent="0">
              <a:buNone/>
              <a:defRPr sz="2400">
                <a:solidFill>
                  <a:schemeClr val="tx1">
                    <a:tint val="82000"/>
                  </a:schemeClr>
                </a:solidFill>
              </a:defRPr>
            </a:lvl7pPr>
            <a:lvl8pPr marL="4800600" indent="0">
              <a:buNone/>
              <a:defRPr sz="2400">
                <a:solidFill>
                  <a:schemeClr val="tx1">
                    <a:tint val="82000"/>
                  </a:schemeClr>
                </a:solidFill>
              </a:defRPr>
            </a:lvl8pPr>
            <a:lvl9pPr marL="5486400" indent="0">
              <a:buNone/>
              <a:defRPr sz="24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9F2B47A-F979-52C6-93B1-9866BFDD684B}"/>
              </a:ext>
            </a:extLst>
          </p:cNvPr>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5" name="Footer Placeholder 4">
            <a:extLst>
              <a:ext uri="{FF2B5EF4-FFF2-40B4-BE49-F238E27FC236}">
                <a16:creationId xmlns:a16="http://schemas.microsoft.com/office/drawing/2014/main" id="{6EAAEE35-8873-F87C-36EC-EA75B02B2F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F1C8E0-F444-0E44-FBAD-455F126C87B0}"/>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0046058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3C514-C53A-5C5F-B4A1-C2DB4A16DB3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B6DD8B3-20C3-DF5F-36CE-6B6BD43DD971}"/>
              </a:ext>
            </a:extLst>
          </p:cNvPr>
          <p:cNvSpPr>
            <a:spLocks noGrp="1"/>
          </p:cNvSpPr>
          <p:nvPr>
            <p:ph sz="half" idx="1"/>
          </p:nvPr>
        </p:nvSpPr>
        <p:spPr>
          <a:xfrm>
            <a:off x="1257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DE74C90-57D0-FA31-D425-6A98568438A7}"/>
              </a:ext>
            </a:extLst>
          </p:cNvPr>
          <p:cNvSpPr>
            <a:spLocks noGrp="1"/>
          </p:cNvSpPr>
          <p:nvPr>
            <p:ph sz="half" idx="2"/>
          </p:nvPr>
        </p:nvSpPr>
        <p:spPr>
          <a:xfrm>
            <a:off x="9258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47BE01B-B611-B85E-BFE4-CCE3C356829F}"/>
              </a:ext>
            </a:extLst>
          </p:cNvPr>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6" name="Footer Placeholder 5">
            <a:extLst>
              <a:ext uri="{FF2B5EF4-FFF2-40B4-BE49-F238E27FC236}">
                <a16:creationId xmlns:a16="http://schemas.microsoft.com/office/drawing/2014/main" id="{6D6AC111-9C31-380D-3704-D35F262D96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F9A2AA-E10F-B361-8911-F8F7B0C0EB6C}"/>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2582808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F939F-91D8-59FF-3990-32DC0B2A35FA}"/>
              </a:ext>
            </a:extLst>
          </p:cNvPr>
          <p:cNvSpPr>
            <a:spLocks noGrp="1"/>
          </p:cNvSpPr>
          <p:nvPr>
            <p:ph type="title"/>
          </p:nvPr>
        </p:nvSpPr>
        <p:spPr>
          <a:xfrm>
            <a:off x="1259682" y="547688"/>
            <a:ext cx="15773400" cy="1988345"/>
          </a:xfrm>
        </p:spPr>
        <p:txBody>
          <a:bodyPr/>
          <a:lstStyle/>
          <a:p>
            <a:r>
              <a:rPr lang="en-US"/>
              <a:t>Click to edit Master title style</a:t>
            </a:r>
          </a:p>
        </p:txBody>
      </p:sp>
      <p:sp>
        <p:nvSpPr>
          <p:cNvPr id="3" name="Text Placeholder 2">
            <a:extLst>
              <a:ext uri="{FF2B5EF4-FFF2-40B4-BE49-F238E27FC236}">
                <a16:creationId xmlns:a16="http://schemas.microsoft.com/office/drawing/2014/main" id="{A3729507-7746-2629-D4A2-DC6B316B631E}"/>
              </a:ext>
            </a:extLst>
          </p:cNvPr>
          <p:cNvSpPr>
            <a:spLocks noGrp="1"/>
          </p:cNvSpPr>
          <p:nvPr>
            <p:ph type="body" idx="1"/>
          </p:nvPr>
        </p:nvSpPr>
        <p:spPr>
          <a:xfrm>
            <a:off x="1259683" y="2521745"/>
            <a:ext cx="7736681"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a:extLst>
              <a:ext uri="{FF2B5EF4-FFF2-40B4-BE49-F238E27FC236}">
                <a16:creationId xmlns:a16="http://schemas.microsoft.com/office/drawing/2014/main" id="{4E6BE53A-7D03-5822-71AC-9EEA8C4D9AB6}"/>
              </a:ext>
            </a:extLst>
          </p:cNvPr>
          <p:cNvSpPr>
            <a:spLocks noGrp="1"/>
          </p:cNvSpPr>
          <p:nvPr>
            <p:ph sz="half" idx="2"/>
          </p:nvPr>
        </p:nvSpPr>
        <p:spPr>
          <a:xfrm>
            <a:off x="1259683" y="3757613"/>
            <a:ext cx="7736681"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EAF63C7-29C4-95CD-1C54-8E9626FDE34B}"/>
              </a:ext>
            </a:extLst>
          </p:cNvPr>
          <p:cNvSpPr>
            <a:spLocks noGrp="1"/>
          </p:cNvSpPr>
          <p:nvPr>
            <p:ph type="body" sz="quarter" idx="3"/>
          </p:nvPr>
        </p:nvSpPr>
        <p:spPr>
          <a:xfrm>
            <a:off x="9258300" y="2521745"/>
            <a:ext cx="7774782"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a:extLst>
              <a:ext uri="{FF2B5EF4-FFF2-40B4-BE49-F238E27FC236}">
                <a16:creationId xmlns:a16="http://schemas.microsoft.com/office/drawing/2014/main" id="{1F150EE4-255A-8C64-E25A-F6314476AE7C}"/>
              </a:ext>
            </a:extLst>
          </p:cNvPr>
          <p:cNvSpPr>
            <a:spLocks noGrp="1"/>
          </p:cNvSpPr>
          <p:nvPr>
            <p:ph sz="quarter" idx="4"/>
          </p:nvPr>
        </p:nvSpPr>
        <p:spPr>
          <a:xfrm>
            <a:off x="9258300" y="3757613"/>
            <a:ext cx="7774782"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734DBBC-6FC2-3F6E-2A7D-BE52DCBFD62E}"/>
              </a:ext>
            </a:extLst>
          </p:cNvPr>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8" name="Footer Placeholder 7">
            <a:extLst>
              <a:ext uri="{FF2B5EF4-FFF2-40B4-BE49-F238E27FC236}">
                <a16:creationId xmlns:a16="http://schemas.microsoft.com/office/drawing/2014/main" id="{D6C40174-D137-A9E2-1BCB-C2B6D05AD35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3BC3FA8-6932-2ABF-63FB-F03806706AB9}"/>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768946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E011A-14AF-8F45-6157-BC038A5C6AB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14D99DB-C3DB-50D7-2DF4-0AE618E4632A}"/>
              </a:ext>
            </a:extLst>
          </p:cNvPr>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4" name="Footer Placeholder 3">
            <a:extLst>
              <a:ext uri="{FF2B5EF4-FFF2-40B4-BE49-F238E27FC236}">
                <a16:creationId xmlns:a16="http://schemas.microsoft.com/office/drawing/2014/main" id="{74D5BFC2-F22D-1847-4D8E-3A3A0A3E6E5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270D8A1-C50B-5A72-AD57-8EEED6CE8317}"/>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301996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25E041A-5002-CF76-7F4D-3068B3A4FB30}"/>
              </a:ext>
            </a:extLst>
          </p:cNvPr>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3" name="Footer Placeholder 2">
            <a:extLst>
              <a:ext uri="{FF2B5EF4-FFF2-40B4-BE49-F238E27FC236}">
                <a16:creationId xmlns:a16="http://schemas.microsoft.com/office/drawing/2014/main" id="{F6392A9B-1D73-2BD3-FFB8-E1ED8E995A4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D749EA-2B95-BBA9-331F-514924A1E8A1}"/>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1094028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E10E0-D5C7-C28F-ADAF-7D1C943B6557}"/>
              </a:ext>
            </a:extLst>
          </p:cNvPr>
          <p:cNvSpPr>
            <a:spLocks noGrp="1"/>
          </p:cNvSpPr>
          <p:nvPr>
            <p:ph type="title"/>
          </p:nvPr>
        </p:nvSpPr>
        <p:spPr>
          <a:xfrm>
            <a:off x="1259683" y="685800"/>
            <a:ext cx="5898356" cy="2400300"/>
          </a:xfrm>
        </p:spPr>
        <p:txBody>
          <a:bodyPr anchor="b"/>
          <a:lstStyle>
            <a:lvl1pPr>
              <a:defRPr sz="4800"/>
            </a:lvl1pPr>
          </a:lstStyle>
          <a:p>
            <a:r>
              <a:rPr lang="en-US"/>
              <a:t>Click to edit Master title style</a:t>
            </a:r>
          </a:p>
        </p:txBody>
      </p:sp>
      <p:sp>
        <p:nvSpPr>
          <p:cNvPr id="3" name="Content Placeholder 2">
            <a:extLst>
              <a:ext uri="{FF2B5EF4-FFF2-40B4-BE49-F238E27FC236}">
                <a16:creationId xmlns:a16="http://schemas.microsoft.com/office/drawing/2014/main" id="{5E69D105-ADC7-896B-A90B-38D936BB398A}"/>
              </a:ext>
            </a:extLst>
          </p:cNvPr>
          <p:cNvSpPr>
            <a:spLocks noGrp="1"/>
          </p:cNvSpPr>
          <p:nvPr>
            <p:ph idx="1"/>
          </p:nvPr>
        </p:nvSpPr>
        <p:spPr>
          <a:xfrm>
            <a:off x="7774782" y="1481138"/>
            <a:ext cx="9258300" cy="7310438"/>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388E80A-F4AD-8EC2-5C8C-2F6F06FB751E}"/>
              </a:ext>
            </a:extLst>
          </p:cNvPr>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a:extLst>
              <a:ext uri="{FF2B5EF4-FFF2-40B4-BE49-F238E27FC236}">
                <a16:creationId xmlns:a16="http://schemas.microsoft.com/office/drawing/2014/main" id="{25AE8753-BD79-FB73-C643-22B9EFB6BA1B}"/>
              </a:ext>
            </a:extLst>
          </p:cNvPr>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6" name="Footer Placeholder 5">
            <a:extLst>
              <a:ext uri="{FF2B5EF4-FFF2-40B4-BE49-F238E27FC236}">
                <a16:creationId xmlns:a16="http://schemas.microsoft.com/office/drawing/2014/main" id="{9A8E7F64-2421-B50D-27AD-A910116BF8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FE2D34-A77A-37FF-D6D2-32C2A2161DA1}"/>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3624327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3921C-CA14-3797-D363-45468484FF17}"/>
              </a:ext>
            </a:extLst>
          </p:cNvPr>
          <p:cNvSpPr>
            <a:spLocks noGrp="1"/>
          </p:cNvSpPr>
          <p:nvPr>
            <p:ph type="title"/>
          </p:nvPr>
        </p:nvSpPr>
        <p:spPr>
          <a:xfrm>
            <a:off x="1259683" y="685800"/>
            <a:ext cx="5898356" cy="2400300"/>
          </a:xfrm>
        </p:spPr>
        <p:txBody>
          <a:bodyPr anchor="b"/>
          <a:lstStyle>
            <a:lvl1pPr>
              <a:defRPr sz="4800"/>
            </a:lvl1pPr>
          </a:lstStyle>
          <a:p>
            <a:r>
              <a:rPr lang="en-US"/>
              <a:t>Click to edit Master title style</a:t>
            </a:r>
          </a:p>
        </p:txBody>
      </p:sp>
      <p:sp>
        <p:nvSpPr>
          <p:cNvPr id="3" name="Picture Placeholder 2">
            <a:extLst>
              <a:ext uri="{FF2B5EF4-FFF2-40B4-BE49-F238E27FC236}">
                <a16:creationId xmlns:a16="http://schemas.microsoft.com/office/drawing/2014/main" id="{61E5BD5C-A965-0925-658B-7283A15828AB}"/>
              </a:ext>
            </a:extLst>
          </p:cNvPr>
          <p:cNvSpPr>
            <a:spLocks noGrp="1"/>
          </p:cNvSpPr>
          <p:nvPr>
            <p:ph type="pic" idx="1"/>
          </p:nvPr>
        </p:nvSpPr>
        <p:spPr>
          <a:xfrm>
            <a:off x="7774782" y="1481138"/>
            <a:ext cx="9258300" cy="7310438"/>
          </a:xfrm>
        </p:spPr>
        <p:txBody>
          <a:bodyPr/>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endParaRPr lang="en-US"/>
          </a:p>
        </p:txBody>
      </p:sp>
      <p:sp>
        <p:nvSpPr>
          <p:cNvPr id="4" name="Text Placeholder 3">
            <a:extLst>
              <a:ext uri="{FF2B5EF4-FFF2-40B4-BE49-F238E27FC236}">
                <a16:creationId xmlns:a16="http://schemas.microsoft.com/office/drawing/2014/main" id="{0CB9BAEA-2B25-6ED7-563A-C227DF020684}"/>
              </a:ext>
            </a:extLst>
          </p:cNvPr>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a:extLst>
              <a:ext uri="{FF2B5EF4-FFF2-40B4-BE49-F238E27FC236}">
                <a16:creationId xmlns:a16="http://schemas.microsoft.com/office/drawing/2014/main" id="{FD2D8B60-38F5-8BF7-0BCF-2CC4A891C240}"/>
              </a:ext>
            </a:extLst>
          </p:cNvPr>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6" name="Footer Placeholder 5">
            <a:extLst>
              <a:ext uri="{FF2B5EF4-FFF2-40B4-BE49-F238E27FC236}">
                <a16:creationId xmlns:a16="http://schemas.microsoft.com/office/drawing/2014/main" id="{BDA6D92F-8528-F7BC-56F5-6F6A00206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DA67F0-0F3C-FECC-2630-1F709E6B30E9}"/>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6219937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E683806-1836-7FAA-AA64-BB017D21AF50}"/>
              </a:ext>
            </a:extLst>
          </p:cNvPr>
          <p:cNvSpPr>
            <a:spLocks noGrp="1"/>
          </p:cNvSpPr>
          <p:nvPr>
            <p:ph type="title"/>
          </p:nvPr>
        </p:nvSpPr>
        <p:spPr>
          <a:xfrm>
            <a:off x="1257300" y="547688"/>
            <a:ext cx="15773400" cy="198834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6F31B8E-A037-0D2B-C4D8-DA19BA3072F0}"/>
              </a:ext>
            </a:extLst>
          </p:cNvPr>
          <p:cNvSpPr>
            <a:spLocks noGrp="1"/>
          </p:cNvSpPr>
          <p:nvPr>
            <p:ph type="body" idx="1"/>
          </p:nvPr>
        </p:nvSpPr>
        <p:spPr>
          <a:xfrm>
            <a:off x="1257300" y="2738438"/>
            <a:ext cx="15773400" cy="65270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170FFC-AA9A-4E1E-2CA5-DC597666CA28}"/>
              </a:ext>
            </a:extLst>
          </p:cNvPr>
          <p:cNvSpPr>
            <a:spLocks noGrp="1"/>
          </p:cNvSpPr>
          <p:nvPr>
            <p:ph type="dt" sz="half" idx="2"/>
          </p:nvPr>
        </p:nvSpPr>
        <p:spPr>
          <a:xfrm>
            <a:off x="1257300" y="9534526"/>
            <a:ext cx="4114800" cy="547688"/>
          </a:xfrm>
          <a:prstGeom prst="rect">
            <a:avLst/>
          </a:prstGeom>
        </p:spPr>
        <p:txBody>
          <a:bodyPr vert="horz" lIns="91440" tIns="45720" rIns="91440" bIns="45720" rtlCol="0" anchor="ctr"/>
          <a:lstStyle>
            <a:lvl1pPr algn="l">
              <a:defRPr sz="1800">
                <a:solidFill>
                  <a:schemeClr val="tx1">
                    <a:tint val="82000"/>
                  </a:schemeClr>
                </a:solidFill>
              </a:defRPr>
            </a:lvl1pPr>
          </a:lstStyle>
          <a:p>
            <a:fld id="{1D8BD707-D9CF-40AE-B4C6-C98DA3205C09}" type="datetimeFigureOut">
              <a:rPr lang="en-US" smtClean="0"/>
              <a:pPr/>
              <a:t>12/21/2024</a:t>
            </a:fld>
            <a:endParaRPr lang="en-US"/>
          </a:p>
        </p:txBody>
      </p:sp>
      <p:sp>
        <p:nvSpPr>
          <p:cNvPr id="5" name="Footer Placeholder 4">
            <a:extLst>
              <a:ext uri="{FF2B5EF4-FFF2-40B4-BE49-F238E27FC236}">
                <a16:creationId xmlns:a16="http://schemas.microsoft.com/office/drawing/2014/main" id="{3391591D-70E4-CF52-4BDB-D915A52B1DF2}"/>
              </a:ext>
            </a:extLst>
          </p:cNvPr>
          <p:cNvSpPr>
            <a:spLocks noGrp="1"/>
          </p:cNvSpPr>
          <p:nvPr>
            <p:ph type="ftr" sz="quarter" idx="3"/>
          </p:nvPr>
        </p:nvSpPr>
        <p:spPr>
          <a:xfrm>
            <a:off x="6057900" y="9534526"/>
            <a:ext cx="6172200" cy="547688"/>
          </a:xfrm>
          <a:prstGeom prst="rect">
            <a:avLst/>
          </a:prstGeom>
        </p:spPr>
        <p:txBody>
          <a:bodyPr vert="horz" lIns="91440" tIns="45720" rIns="91440" bIns="45720" rtlCol="0" anchor="ctr"/>
          <a:lstStyle>
            <a:lvl1pPr algn="ctr">
              <a:defRPr sz="18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35F88896-DAE2-9231-3134-537EE7F04089}"/>
              </a:ext>
            </a:extLst>
          </p:cNvPr>
          <p:cNvSpPr>
            <a:spLocks noGrp="1"/>
          </p:cNvSpPr>
          <p:nvPr>
            <p:ph type="sldNum" sz="quarter" idx="4"/>
          </p:nvPr>
        </p:nvSpPr>
        <p:spPr>
          <a:xfrm>
            <a:off x="12915900" y="9534526"/>
            <a:ext cx="4114800" cy="547688"/>
          </a:xfrm>
          <a:prstGeom prst="rect">
            <a:avLst/>
          </a:prstGeom>
        </p:spPr>
        <p:txBody>
          <a:bodyPr vert="horz" lIns="91440" tIns="45720" rIns="91440" bIns="45720" rtlCol="0" anchor="ctr"/>
          <a:lstStyle>
            <a:lvl1pPr algn="r">
              <a:defRPr sz="1800">
                <a:solidFill>
                  <a:schemeClr val="tx1">
                    <a:tint val="82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68932990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9.sv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9.sv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8.sv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20.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A red blood drop with hands and heartbeat line&#10;&#10;Description automatically generated">
            <a:extLst>
              <a:ext uri="{FF2B5EF4-FFF2-40B4-BE49-F238E27FC236}">
                <a16:creationId xmlns:a16="http://schemas.microsoft.com/office/drawing/2014/main" id="{D41780E6-7B5F-39AE-9D9A-92D6CA52D4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89417" y="1521178"/>
            <a:ext cx="8765822" cy="8765822"/>
          </a:xfrm>
          <a:prstGeom prst="rect">
            <a:avLst/>
          </a:prstGeom>
        </p:spPr>
      </p:pic>
      <p:grpSp>
        <p:nvGrpSpPr>
          <p:cNvPr id="17" name="Group 17"/>
          <p:cNvGrpSpPr/>
          <p:nvPr/>
        </p:nvGrpSpPr>
        <p:grpSpPr>
          <a:xfrm>
            <a:off x="16886737" y="9064118"/>
            <a:ext cx="745127" cy="745127"/>
            <a:chOff x="0" y="0"/>
            <a:chExt cx="812800" cy="812800"/>
          </a:xfrm>
        </p:grpSpPr>
        <p:sp>
          <p:nvSpPr>
            <p:cNvPr id="18" name="Freeform 18"/>
            <p:cNvSpPr/>
            <p:nvPr/>
          </p:nvSpPr>
          <p:spPr>
            <a:xfrm>
              <a:off x="0" y="0"/>
              <a:ext cx="812800" cy="812800"/>
            </a:xfrm>
            <a:custGeom>
              <a:avLst/>
              <a:gdLst/>
              <a:ahLst/>
              <a:cxnLst/>
              <a:rect l="l" t="t" r="r" b="b"/>
              <a:pathLst>
                <a:path w="812800" h="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rgbClr val="E06868"/>
            </a:solidFill>
          </p:spPr>
          <p:txBody>
            <a:bodyPr/>
            <a:lstStyle/>
            <a:p>
              <a:endParaRPr lang="en-US"/>
            </a:p>
          </p:txBody>
        </p:sp>
        <p:sp>
          <p:nvSpPr>
            <p:cNvPr id="19" name="TextBox 19"/>
            <p:cNvSpPr txBox="1"/>
            <p:nvPr/>
          </p:nvSpPr>
          <p:spPr>
            <a:xfrm>
              <a:off x="0" y="155575"/>
              <a:ext cx="711200" cy="454025"/>
            </a:xfrm>
            <a:prstGeom prst="rect">
              <a:avLst/>
            </a:prstGeom>
          </p:spPr>
          <p:txBody>
            <a:bodyPr lIns="50800" tIns="50800" rIns="50800" bIns="50800" rtlCol="0" anchor="ctr"/>
            <a:lstStyle/>
            <a:p>
              <a:pPr algn="ctr">
                <a:lnSpc>
                  <a:spcPts val="3359"/>
                </a:lnSpc>
              </a:pPr>
              <a:endParaRPr/>
            </a:p>
          </p:txBody>
        </p:sp>
      </p:grpSp>
      <p:grpSp>
        <p:nvGrpSpPr>
          <p:cNvPr id="20" name="Group 20"/>
          <p:cNvGrpSpPr/>
          <p:nvPr/>
        </p:nvGrpSpPr>
        <p:grpSpPr>
          <a:xfrm>
            <a:off x="7091521" y="913375"/>
            <a:ext cx="517342" cy="517342"/>
            <a:chOff x="0" y="0"/>
            <a:chExt cx="812800" cy="812800"/>
          </a:xfrm>
        </p:grpSpPr>
        <p:sp>
          <p:nvSpPr>
            <p:cNvPr id="21" name="Freeform 21"/>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22" name="TextBox 22"/>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23" name="Group 23"/>
          <p:cNvGrpSpPr/>
          <p:nvPr/>
        </p:nvGrpSpPr>
        <p:grpSpPr>
          <a:xfrm>
            <a:off x="7608863" y="6906743"/>
            <a:ext cx="517342" cy="517342"/>
            <a:chOff x="0" y="0"/>
            <a:chExt cx="812800" cy="812800"/>
          </a:xfrm>
        </p:grpSpPr>
        <p:sp>
          <p:nvSpPr>
            <p:cNvPr id="24" name="Freeform 24"/>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25" name="TextBox 25"/>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26" name="Group 26"/>
          <p:cNvGrpSpPr/>
          <p:nvPr/>
        </p:nvGrpSpPr>
        <p:grpSpPr>
          <a:xfrm>
            <a:off x="12884189" y="8665343"/>
            <a:ext cx="517342" cy="517342"/>
            <a:chOff x="0" y="0"/>
            <a:chExt cx="812800" cy="812800"/>
          </a:xfrm>
        </p:grpSpPr>
        <p:sp>
          <p:nvSpPr>
            <p:cNvPr id="27" name="Freeform 27"/>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28" name="TextBox 28"/>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29" name="Group 29"/>
          <p:cNvGrpSpPr/>
          <p:nvPr/>
        </p:nvGrpSpPr>
        <p:grpSpPr>
          <a:xfrm>
            <a:off x="10758041" y="826836"/>
            <a:ext cx="172605" cy="172605"/>
            <a:chOff x="0" y="0"/>
            <a:chExt cx="812800" cy="812800"/>
          </a:xfrm>
        </p:grpSpPr>
        <p:sp>
          <p:nvSpPr>
            <p:cNvPr id="30" name="Freeform 3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31" name="TextBox 31"/>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2" name="Group 32"/>
          <p:cNvGrpSpPr/>
          <p:nvPr/>
        </p:nvGrpSpPr>
        <p:grpSpPr>
          <a:xfrm>
            <a:off x="608899" y="6508191"/>
            <a:ext cx="172605" cy="172605"/>
            <a:chOff x="0" y="0"/>
            <a:chExt cx="812800" cy="812800"/>
          </a:xfrm>
        </p:grpSpPr>
        <p:sp>
          <p:nvSpPr>
            <p:cNvPr id="33" name="Freeform 3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34" name="TextBox 34"/>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dirty="0"/>
            </a:p>
          </p:txBody>
        </p:sp>
      </p:grpSp>
      <p:grpSp>
        <p:nvGrpSpPr>
          <p:cNvPr id="35" name="Group 35"/>
          <p:cNvGrpSpPr/>
          <p:nvPr/>
        </p:nvGrpSpPr>
        <p:grpSpPr>
          <a:xfrm>
            <a:off x="9677400" y="9536660"/>
            <a:ext cx="172605" cy="172605"/>
            <a:chOff x="0" y="0"/>
            <a:chExt cx="812800" cy="812800"/>
          </a:xfrm>
        </p:grpSpPr>
        <p:sp>
          <p:nvSpPr>
            <p:cNvPr id="36" name="Freeform 3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37" name="TextBox 37"/>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8" name="Group 38"/>
          <p:cNvGrpSpPr/>
          <p:nvPr/>
        </p:nvGrpSpPr>
        <p:grpSpPr>
          <a:xfrm>
            <a:off x="17292985" y="1171809"/>
            <a:ext cx="172605" cy="172605"/>
            <a:chOff x="0" y="0"/>
            <a:chExt cx="812800" cy="812800"/>
          </a:xfrm>
        </p:grpSpPr>
        <p:sp>
          <p:nvSpPr>
            <p:cNvPr id="39" name="Freeform 3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40" name="TextBox 40"/>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41" name="Group 41"/>
          <p:cNvGrpSpPr/>
          <p:nvPr/>
        </p:nvGrpSpPr>
        <p:grpSpPr>
          <a:xfrm>
            <a:off x="17114522" y="7559415"/>
            <a:ext cx="172605" cy="172605"/>
            <a:chOff x="0" y="0"/>
            <a:chExt cx="812800" cy="812800"/>
          </a:xfrm>
        </p:grpSpPr>
        <p:sp>
          <p:nvSpPr>
            <p:cNvPr id="42" name="Freeform 4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43" name="TextBox 43"/>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47" name="TextBox 47"/>
          <p:cNvSpPr txBox="1"/>
          <p:nvPr/>
        </p:nvSpPr>
        <p:spPr>
          <a:xfrm>
            <a:off x="2819276" y="2984413"/>
            <a:ext cx="10371354" cy="2108847"/>
          </a:xfrm>
          <a:prstGeom prst="rect">
            <a:avLst/>
          </a:prstGeom>
        </p:spPr>
        <p:txBody>
          <a:bodyPr lIns="0" tIns="0" rIns="0" bIns="0" rtlCol="0" anchor="t">
            <a:spAutoFit/>
          </a:bodyPr>
          <a:lstStyle/>
          <a:p>
            <a:pPr algn="l">
              <a:lnSpc>
                <a:spcPts val="15692"/>
              </a:lnSpc>
            </a:pPr>
            <a:r>
              <a:rPr lang="en-US" sz="17800" dirty="0">
                <a:solidFill>
                  <a:srgbClr val="C00000"/>
                </a:solidFill>
                <a:latin typeface="Anton"/>
                <a:ea typeface="Anton"/>
                <a:cs typeface="Anton"/>
                <a:sym typeface="Anton"/>
              </a:rPr>
              <a:t>“Save”</a:t>
            </a:r>
          </a:p>
        </p:txBody>
      </p:sp>
      <p:sp>
        <p:nvSpPr>
          <p:cNvPr id="48" name="TextBox 48"/>
          <p:cNvSpPr txBox="1"/>
          <p:nvPr/>
        </p:nvSpPr>
        <p:spPr>
          <a:xfrm>
            <a:off x="3658296" y="4467052"/>
            <a:ext cx="4949515" cy="784767"/>
          </a:xfrm>
          <a:prstGeom prst="rect">
            <a:avLst/>
          </a:prstGeom>
        </p:spPr>
        <p:txBody>
          <a:bodyPr wrap="square" lIns="0" tIns="0" rIns="0" bIns="0" rtlCol="0" anchor="t">
            <a:spAutoFit/>
          </a:bodyPr>
          <a:lstStyle/>
          <a:p>
            <a:pPr algn="ctr">
              <a:lnSpc>
                <a:spcPts val="6933"/>
              </a:lnSpc>
              <a:spcBef>
                <a:spcPct val="0"/>
              </a:spcBef>
            </a:pPr>
            <a:r>
              <a:rPr lang="en-US" sz="3600" i="1" dirty="0">
                <a:solidFill>
                  <a:srgbClr val="778B91"/>
                </a:solidFill>
                <a:latin typeface="Anton"/>
                <a:ea typeface="Anton"/>
                <a:cs typeface="Anton"/>
                <a:sym typeface="Anton"/>
              </a:rPr>
              <a:t>-Your Medical Companion</a:t>
            </a:r>
          </a:p>
        </p:txBody>
      </p:sp>
      <p:sp>
        <p:nvSpPr>
          <p:cNvPr id="13" name="TextBox 13"/>
          <p:cNvSpPr txBox="1"/>
          <p:nvPr/>
        </p:nvSpPr>
        <p:spPr>
          <a:xfrm>
            <a:off x="749277" y="7800219"/>
            <a:ext cx="7102243" cy="1606785"/>
          </a:xfrm>
          <a:prstGeom prst="rect">
            <a:avLst/>
          </a:prstGeom>
        </p:spPr>
        <p:txBody>
          <a:bodyPr lIns="50800" tIns="50800" rIns="50800" bIns="50800" rtlCol="0" anchor="ctr"/>
          <a:lstStyle/>
          <a:p>
            <a:pPr algn="ctr">
              <a:lnSpc>
                <a:spcPts val="3359"/>
              </a:lnSpc>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7BDD8C6-F0B7-93AB-5B18-D6F69CDCDE5B}"/>
              </a:ext>
            </a:extLst>
          </p:cNvPr>
          <p:cNvPicPr>
            <a:picLocks noChangeAspect="1"/>
          </p:cNvPicPr>
          <p:nvPr/>
        </p:nvPicPr>
        <p:blipFill>
          <a:blip r:embed="rId2"/>
          <a:stretch>
            <a:fillRect/>
          </a:stretch>
        </p:blipFill>
        <p:spPr>
          <a:xfrm>
            <a:off x="9071619" y="712986"/>
            <a:ext cx="8975918" cy="6314183"/>
          </a:xfrm>
          <a:prstGeom prst="rect">
            <a:avLst/>
          </a:prstGeom>
          <a:ln>
            <a:noFill/>
          </a:ln>
          <a:effectLst>
            <a:outerShdw blurRad="292100" dist="139700" dir="2700000" algn="tl" rotWithShape="0">
              <a:srgbClr val="333333">
                <a:alpha val="65000"/>
              </a:srgbClr>
            </a:outerShdw>
          </a:effectLst>
        </p:spPr>
      </p:pic>
      <p:grpSp>
        <p:nvGrpSpPr>
          <p:cNvPr id="2" name="Group 2"/>
          <p:cNvGrpSpPr/>
          <p:nvPr/>
        </p:nvGrpSpPr>
        <p:grpSpPr>
          <a:xfrm rot="623756">
            <a:off x="9395411" y="1821094"/>
            <a:ext cx="9355526" cy="9804848"/>
            <a:chOff x="0" y="0"/>
            <a:chExt cx="5923280" cy="6207760"/>
          </a:xfrm>
        </p:grpSpPr>
        <p:sp>
          <p:nvSpPr>
            <p:cNvPr id="3" name="Freeform 3"/>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grpSp>
        <p:nvGrpSpPr>
          <p:cNvPr id="4" name="Group 4"/>
          <p:cNvGrpSpPr/>
          <p:nvPr/>
        </p:nvGrpSpPr>
        <p:grpSpPr>
          <a:xfrm rot="623756">
            <a:off x="-1996026" y="-1156222"/>
            <a:ext cx="9355526" cy="9804848"/>
            <a:chOff x="0" y="0"/>
            <a:chExt cx="5923280" cy="6207760"/>
          </a:xfrm>
        </p:grpSpPr>
        <p:sp>
          <p:nvSpPr>
            <p:cNvPr id="5" name="Freeform 5"/>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sp>
        <p:nvSpPr>
          <p:cNvPr id="7" name="TextBox 7"/>
          <p:cNvSpPr txBox="1"/>
          <p:nvPr/>
        </p:nvSpPr>
        <p:spPr>
          <a:xfrm>
            <a:off x="809400" y="2756308"/>
            <a:ext cx="4973936" cy="4270400"/>
          </a:xfrm>
          <a:prstGeom prst="rect">
            <a:avLst/>
          </a:prstGeom>
        </p:spPr>
        <p:txBody>
          <a:bodyPr wrap="square" lIns="0" tIns="0" rIns="0" bIns="0" rtlCol="0" anchor="t">
            <a:spAutoFit/>
          </a:bodyPr>
          <a:lstStyle/>
          <a:p>
            <a:pPr marL="0" lvl="0" indent="0">
              <a:lnSpc>
                <a:spcPts val="11149"/>
              </a:lnSpc>
              <a:spcBef>
                <a:spcPct val="0"/>
              </a:spcBef>
            </a:pPr>
            <a:r>
              <a:rPr lang="en-US" sz="10517" u="none" strike="noStrike" dirty="0">
                <a:solidFill>
                  <a:srgbClr val="E06868"/>
                </a:solidFill>
                <a:latin typeface="Anton"/>
                <a:ea typeface="Anton"/>
                <a:cs typeface="Anton"/>
                <a:sym typeface="Anton"/>
              </a:rPr>
              <a:t>Ease of use of </a:t>
            </a:r>
            <a:r>
              <a:rPr lang="en-US" sz="10517" dirty="0">
                <a:solidFill>
                  <a:srgbClr val="E06868"/>
                </a:solidFill>
                <a:latin typeface="Anton"/>
                <a:ea typeface="Anton"/>
                <a:cs typeface="Anton"/>
                <a:sym typeface="Anton"/>
              </a:rPr>
              <a:t>“Save”</a:t>
            </a:r>
            <a:endParaRPr lang="en-US" sz="10517" u="none" strike="noStrike" dirty="0">
              <a:solidFill>
                <a:srgbClr val="E06868"/>
              </a:solidFill>
              <a:latin typeface="Anton"/>
              <a:ea typeface="Anton"/>
              <a:cs typeface="Anton"/>
              <a:sym typeface="Anton"/>
            </a:endParaRPr>
          </a:p>
        </p:txBody>
      </p:sp>
      <p:grpSp>
        <p:nvGrpSpPr>
          <p:cNvPr id="12" name="Group 12"/>
          <p:cNvGrpSpPr/>
          <p:nvPr/>
        </p:nvGrpSpPr>
        <p:grpSpPr>
          <a:xfrm>
            <a:off x="16886737" y="9064118"/>
            <a:ext cx="745127" cy="745127"/>
            <a:chOff x="0" y="0"/>
            <a:chExt cx="812800" cy="812800"/>
          </a:xfrm>
        </p:grpSpPr>
        <p:sp>
          <p:nvSpPr>
            <p:cNvPr id="13" name="Freeform 13"/>
            <p:cNvSpPr/>
            <p:nvPr/>
          </p:nvSpPr>
          <p:spPr>
            <a:xfrm>
              <a:off x="0" y="0"/>
              <a:ext cx="812800" cy="812800"/>
            </a:xfrm>
            <a:custGeom>
              <a:avLst/>
              <a:gdLst/>
              <a:ahLst/>
              <a:cxnLst/>
              <a:rect l="l" t="t" r="r" b="b"/>
              <a:pathLst>
                <a:path w="812800" h="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rgbClr val="E06868"/>
            </a:solidFill>
          </p:spPr>
          <p:txBody>
            <a:bodyPr/>
            <a:lstStyle/>
            <a:p>
              <a:endParaRPr lang="en-US"/>
            </a:p>
          </p:txBody>
        </p:sp>
        <p:sp>
          <p:nvSpPr>
            <p:cNvPr id="14" name="TextBox 14"/>
            <p:cNvSpPr txBox="1"/>
            <p:nvPr/>
          </p:nvSpPr>
          <p:spPr>
            <a:xfrm>
              <a:off x="0" y="155575"/>
              <a:ext cx="711200" cy="454025"/>
            </a:xfrm>
            <a:prstGeom prst="rect">
              <a:avLst/>
            </a:prstGeom>
          </p:spPr>
          <p:txBody>
            <a:bodyPr lIns="50800" tIns="50800" rIns="50800" bIns="50800" rtlCol="0" anchor="ctr"/>
            <a:lstStyle/>
            <a:p>
              <a:pPr algn="ctr">
                <a:lnSpc>
                  <a:spcPts val="3359"/>
                </a:lnSpc>
              </a:pPr>
              <a:endParaRPr/>
            </a:p>
          </p:txBody>
        </p:sp>
      </p:grpSp>
      <p:grpSp>
        <p:nvGrpSpPr>
          <p:cNvPr id="15" name="Group 15"/>
          <p:cNvGrpSpPr/>
          <p:nvPr/>
        </p:nvGrpSpPr>
        <p:grpSpPr>
          <a:xfrm>
            <a:off x="7615686" y="2040859"/>
            <a:ext cx="172605" cy="172605"/>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17" name="TextBox 17"/>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1" name="Group 21"/>
          <p:cNvGrpSpPr/>
          <p:nvPr/>
        </p:nvGrpSpPr>
        <p:grpSpPr>
          <a:xfrm>
            <a:off x="10130859" y="540381"/>
            <a:ext cx="172605" cy="172605"/>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3" name="TextBox 23"/>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4" name="Group 24"/>
          <p:cNvGrpSpPr/>
          <p:nvPr/>
        </p:nvGrpSpPr>
        <p:grpSpPr>
          <a:xfrm>
            <a:off x="1188162" y="9325946"/>
            <a:ext cx="172605" cy="172605"/>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6" name="TextBox 26"/>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7" name="Group 27"/>
          <p:cNvGrpSpPr/>
          <p:nvPr/>
        </p:nvGrpSpPr>
        <p:grpSpPr>
          <a:xfrm>
            <a:off x="16714132" y="942398"/>
            <a:ext cx="172605" cy="172605"/>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9" name="TextBox 29"/>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0" name="Group 30"/>
          <p:cNvGrpSpPr/>
          <p:nvPr/>
        </p:nvGrpSpPr>
        <p:grpSpPr>
          <a:xfrm>
            <a:off x="17259300" y="6357921"/>
            <a:ext cx="172605" cy="172605"/>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32" name="TextBox 32"/>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3" name="Group 33"/>
          <p:cNvGrpSpPr/>
          <p:nvPr/>
        </p:nvGrpSpPr>
        <p:grpSpPr>
          <a:xfrm>
            <a:off x="7526769" y="430078"/>
            <a:ext cx="517342" cy="517342"/>
            <a:chOff x="0" y="0"/>
            <a:chExt cx="812800" cy="812800"/>
          </a:xfrm>
        </p:grpSpPr>
        <p:sp>
          <p:nvSpPr>
            <p:cNvPr id="34" name="Freeform 34"/>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35" name="TextBox 35"/>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36" name="Group 36"/>
          <p:cNvGrpSpPr/>
          <p:nvPr/>
        </p:nvGrpSpPr>
        <p:grpSpPr>
          <a:xfrm>
            <a:off x="17259300" y="2415050"/>
            <a:ext cx="517342" cy="517342"/>
            <a:chOff x="0" y="0"/>
            <a:chExt cx="812800" cy="812800"/>
          </a:xfrm>
        </p:grpSpPr>
        <p:sp>
          <p:nvSpPr>
            <p:cNvPr id="37" name="Freeform 37"/>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38" name="TextBox 38"/>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39" name="Group 39"/>
          <p:cNvGrpSpPr/>
          <p:nvPr/>
        </p:nvGrpSpPr>
        <p:grpSpPr>
          <a:xfrm>
            <a:off x="7009428" y="9153577"/>
            <a:ext cx="517342" cy="517342"/>
            <a:chOff x="0" y="0"/>
            <a:chExt cx="812800" cy="812800"/>
          </a:xfrm>
        </p:grpSpPr>
        <p:sp>
          <p:nvSpPr>
            <p:cNvPr id="40" name="Freeform 40"/>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41" name="TextBox 41"/>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pic>
        <p:nvPicPr>
          <p:cNvPr id="45" name="Picture 44">
            <a:extLst>
              <a:ext uri="{FF2B5EF4-FFF2-40B4-BE49-F238E27FC236}">
                <a16:creationId xmlns:a16="http://schemas.microsoft.com/office/drawing/2014/main" id="{815CA3BD-E3C4-6854-5171-158478467578}"/>
              </a:ext>
            </a:extLst>
          </p:cNvPr>
          <p:cNvPicPr>
            <a:picLocks noChangeAspect="1"/>
          </p:cNvPicPr>
          <p:nvPr/>
        </p:nvPicPr>
        <p:blipFill rotWithShape="1">
          <a:blip r:embed="rId3"/>
          <a:srcRect b="2315"/>
          <a:stretch/>
        </p:blipFill>
        <p:spPr>
          <a:xfrm>
            <a:off x="8576730" y="1370116"/>
            <a:ext cx="8787641" cy="6604039"/>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7BDD8C6-F0B7-93AB-5B18-D6F69CDCDE5B}"/>
              </a:ext>
            </a:extLst>
          </p:cNvPr>
          <p:cNvPicPr>
            <a:picLocks noChangeAspect="1"/>
          </p:cNvPicPr>
          <p:nvPr/>
        </p:nvPicPr>
        <p:blipFill>
          <a:blip r:embed="rId2"/>
          <a:stretch>
            <a:fillRect/>
          </a:stretch>
        </p:blipFill>
        <p:spPr>
          <a:xfrm>
            <a:off x="13908716" y="496244"/>
            <a:ext cx="3877423" cy="8027404"/>
          </a:xfrm>
          <a:prstGeom prst="rect">
            <a:avLst/>
          </a:prstGeom>
          <a:ln>
            <a:noFill/>
          </a:ln>
          <a:effectLst>
            <a:outerShdw blurRad="292100" dist="139700" dir="2700000" algn="tl" rotWithShape="0">
              <a:srgbClr val="333333">
                <a:alpha val="65000"/>
              </a:srgbClr>
            </a:outerShdw>
          </a:effectLst>
        </p:spPr>
      </p:pic>
      <p:grpSp>
        <p:nvGrpSpPr>
          <p:cNvPr id="2" name="Group 2"/>
          <p:cNvGrpSpPr/>
          <p:nvPr/>
        </p:nvGrpSpPr>
        <p:grpSpPr>
          <a:xfrm rot="623756">
            <a:off x="11585684" y="2124283"/>
            <a:ext cx="9355526" cy="9804848"/>
            <a:chOff x="0" y="0"/>
            <a:chExt cx="5923280" cy="6207760"/>
          </a:xfrm>
        </p:grpSpPr>
        <p:sp>
          <p:nvSpPr>
            <p:cNvPr id="3" name="Freeform 3"/>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grpSp>
        <p:nvGrpSpPr>
          <p:cNvPr id="4" name="Group 4"/>
          <p:cNvGrpSpPr/>
          <p:nvPr/>
        </p:nvGrpSpPr>
        <p:grpSpPr>
          <a:xfrm rot="623756">
            <a:off x="-1996026" y="-1156222"/>
            <a:ext cx="9355526" cy="9804848"/>
            <a:chOff x="0" y="0"/>
            <a:chExt cx="5923280" cy="6207760"/>
          </a:xfrm>
        </p:grpSpPr>
        <p:sp>
          <p:nvSpPr>
            <p:cNvPr id="5" name="Freeform 5"/>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sp>
        <p:nvSpPr>
          <p:cNvPr id="7" name="TextBox 7"/>
          <p:cNvSpPr txBox="1"/>
          <p:nvPr/>
        </p:nvSpPr>
        <p:spPr>
          <a:xfrm>
            <a:off x="809400" y="2756308"/>
            <a:ext cx="4973936" cy="4270400"/>
          </a:xfrm>
          <a:prstGeom prst="rect">
            <a:avLst/>
          </a:prstGeom>
        </p:spPr>
        <p:txBody>
          <a:bodyPr wrap="square" lIns="0" tIns="0" rIns="0" bIns="0" rtlCol="0" anchor="t">
            <a:spAutoFit/>
          </a:bodyPr>
          <a:lstStyle/>
          <a:p>
            <a:pPr marL="0" lvl="0" indent="0">
              <a:lnSpc>
                <a:spcPts val="11149"/>
              </a:lnSpc>
              <a:spcBef>
                <a:spcPct val="0"/>
              </a:spcBef>
            </a:pPr>
            <a:r>
              <a:rPr lang="en-US" sz="10517" u="none" strike="noStrike" dirty="0">
                <a:solidFill>
                  <a:srgbClr val="E06868"/>
                </a:solidFill>
                <a:latin typeface="Anton"/>
                <a:ea typeface="Anton"/>
                <a:cs typeface="Anton"/>
                <a:sym typeface="Anton"/>
              </a:rPr>
              <a:t>Ease of use of </a:t>
            </a:r>
            <a:r>
              <a:rPr lang="en-US" sz="10517" dirty="0">
                <a:solidFill>
                  <a:srgbClr val="E06868"/>
                </a:solidFill>
                <a:latin typeface="Anton"/>
                <a:ea typeface="Anton"/>
                <a:cs typeface="Anton"/>
                <a:sym typeface="Anton"/>
              </a:rPr>
              <a:t>“Save”</a:t>
            </a:r>
            <a:endParaRPr lang="en-US" sz="10517" u="none" strike="noStrike" dirty="0">
              <a:solidFill>
                <a:srgbClr val="E06868"/>
              </a:solidFill>
              <a:latin typeface="Anton"/>
              <a:ea typeface="Anton"/>
              <a:cs typeface="Anton"/>
              <a:sym typeface="Anton"/>
            </a:endParaRPr>
          </a:p>
        </p:txBody>
      </p:sp>
      <p:grpSp>
        <p:nvGrpSpPr>
          <p:cNvPr id="12" name="Group 12"/>
          <p:cNvGrpSpPr/>
          <p:nvPr/>
        </p:nvGrpSpPr>
        <p:grpSpPr>
          <a:xfrm>
            <a:off x="16886737" y="9064118"/>
            <a:ext cx="745127" cy="745127"/>
            <a:chOff x="0" y="0"/>
            <a:chExt cx="812800" cy="812800"/>
          </a:xfrm>
        </p:grpSpPr>
        <p:sp>
          <p:nvSpPr>
            <p:cNvPr id="13" name="Freeform 13"/>
            <p:cNvSpPr/>
            <p:nvPr/>
          </p:nvSpPr>
          <p:spPr>
            <a:xfrm>
              <a:off x="0" y="0"/>
              <a:ext cx="812800" cy="812800"/>
            </a:xfrm>
            <a:custGeom>
              <a:avLst/>
              <a:gdLst/>
              <a:ahLst/>
              <a:cxnLst/>
              <a:rect l="l" t="t" r="r" b="b"/>
              <a:pathLst>
                <a:path w="812800" h="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rgbClr val="E06868"/>
            </a:solidFill>
          </p:spPr>
          <p:txBody>
            <a:bodyPr/>
            <a:lstStyle/>
            <a:p>
              <a:endParaRPr lang="en-US"/>
            </a:p>
          </p:txBody>
        </p:sp>
        <p:sp>
          <p:nvSpPr>
            <p:cNvPr id="14" name="TextBox 14"/>
            <p:cNvSpPr txBox="1"/>
            <p:nvPr/>
          </p:nvSpPr>
          <p:spPr>
            <a:xfrm>
              <a:off x="0" y="155575"/>
              <a:ext cx="711200" cy="454025"/>
            </a:xfrm>
            <a:prstGeom prst="rect">
              <a:avLst/>
            </a:prstGeom>
          </p:spPr>
          <p:txBody>
            <a:bodyPr lIns="50800" tIns="50800" rIns="50800" bIns="50800" rtlCol="0" anchor="ctr"/>
            <a:lstStyle/>
            <a:p>
              <a:pPr algn="ctr">
                <a:lnSpc>
                  <a:spcPts val="3359"/>
                </a:lnSpc>
              </a:pPr>
              <a:endParaRPr/>
            </a:p>
          </p:txBody>
        </p:sp>
      </p:grpSp>
      <p:grpSp>
        <p:nvGrpSpPr>
          <p:cNvPr id="15" name="Group 15"/>
          <p:cNvGrpSpPr/>
          <p:nvPr/>
        </p:nvGrpSpPr>
        <p:grpSpPr>
          <a:xfrm>
            <a:off x="7615686" y="2040859"/>
            <a:ext cx="172605" cy="172605"/>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17" name="TextBox 17"/>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1" name="Group 21"/>
          <p:cNvGrpSpPr/>
          <p:nvPr/>
        </p:nvGrpSpPr>
        <p:grpSpPr>
          <a:xfrm>
            <a:off x="10130859" y="540381"/>
            <a:ext cx="172605" cy="172605"/>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3" name="TextBox 23"/>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4" name="Group 24"/>
          <p:cNvGrpSpPr/>
          <p:nvPr/>
        </p:nvGrpSpPr>
        <p:grpSpPr>
          <a:xfrm>
            <a:off x="1188162" y="9325946"/>
            <a:ext cx="172605" cy="172605"/>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6" name="TextBox 26"/>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7" name="Group 27"/>
          <p:cNvGrpSpPr/>
          <p:nvPr/>
        </p:nvGrpSpPr>
        <p:grpSpPr>
          <a:xfrm>
            <a:off x="16714132" y="942398"/>
            <a:ext cx="172605" cy="172605"/>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9" name="TextBox 29"/>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0" name="Group 30"/>
          <p:cNvGrpSpPr/>
          <p:nvPr/>
        </p:nvGrpSpPr>
        <p:grpSpPr>
          <a:xfrm>
            <a:off x="17259300" y="6357921"/>
            <a:ext cx="172605" cy="172605"/>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32" name="TextBox 32"/>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3" name="Group 33"/>
          <p:cNvGrpSpPr/>
          <p:nvPr/>
        </p:nvGrpSpPr>
        <p:grpSpPr>
          <a:xfrm>
            <a:off x="7526769" y="430078"/>
            <a:ext cx="517342" cy="517342"/>
            <a:chOff x="0" y="0"/>
            <a:chExt cx="812800" cy="812800"/>
          </a:xfrm>
        </p:grpSpPr>
        <p:sp>
          <p:nvSpPr>
            <p:cNvPr id="34" name="Freeform 34"/>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35" name="TextBox 35"/>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36" name="Group 36"/>
          <p:cNvGrpSpPr/>
          <p:nvPr/>
        </p:nvGrpSpPr>
        <p:grpSpPr>
          <a:xfrm>
            <a:off x="17259300" y="2415050"/>
            <a:ext cx="517342" cy="517342"/>
            <a:chOff x="0" y="0"/>
            <a:chExt cx="812800" cy="812800"/>
          </a:xfrm>
        </p:grpSpPr>
        <p:sp>
          <p:nvSpPr>
            <p:cNvPr id="37" name="Freeform 37"/>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38" name="TextBox 38"/>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39" name="Group 39"/>
          <p:cNvGrpSpPr/>
          <p:nvPr/>
        </p:nvGrpSpPr>
        <p:grpSpPr>
          <a:xfrm>
            <a:off x="7009428" y="9153577"/>
            <a:ext cx="517342" cy="517342"/>
            <a:chOff x="0" y="0"/>
            <a:chExt cx="812800" cy="812800"/>
          </a:xfrm>
        </p:grpSpPr>
        <p:sp>
          <p:nvSpPr>
            <p:cNvPr id="40" name="Freeform 40"/>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41" name="TextBox 41"/>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pic>
        <p:nvPicPr>
          <p:cNvPr id="9" name="Picture 8" descr="A screenshot of a medical service&#10;&#10;Description automatically generated">
            <a:extLst>
              <a:ext uri="{FF2B5EF4-FFF2-40B4-BE49-F238E27FC236}">
                <a16:creationId xmlns:a16="http://schemas.microsoft.com/office/drawing/2014/main" id="{3B77637E-7E2A-7849-B5A9-6D6C205BC3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18974" y="942398"/>
            <a:ext cx="4200183" cy="834819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5166638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7BDD8C6-F0B7-93AB-5B18-D6F69CDCDE5B}"/>
              </a:ext>
            </a:extLst>
          </p:cNvPr>
          <p:cNvPicPr>
            <a:picLocks noChangeAspect="1"/>
          </p:cNvPicPr>
          <p:nvPr/>
        </p:nvPicPr>
        <p:blipFill>
          <a:blip r:embed="rId2"/>
          <a:stretch>
            <a:fillRect/>
          </a:stretch>
        </p:blipFill>
        <p:spPr>
          <a:xfrm>
            <a:off x="9071619" y="712986"/>
            <a:ext cx="8975918" cy="6314183"/>
          </a:xfrm>
          <a:prstGeom prst="rect">
            <a:avLst/>
          </a:prstGeom>
          <a:ln>
            <a:noFill/>
          </a:ln>
          <a:effectLst>
            <a:outerShdw blurRad="292100" dist="139700" dir="2700000" algn="tl" rotWithShape="0">
              <a:srgbClr val="333333">
                <a:alpha val="65000"/>
              </a:srgbClr>
            </a:outerShdw>
          </a:effectLst>
        </p:spPr>
      </p:pic>
      <p:grpSp>
        <p:nvGrpSpPr>
          <p:cNvPr id="2" name="Group 2"/>
          <p:cNvGrpSpPr/>
          <p:nvPr/>
        </p:nvGrpSpPr>
        <p:grpSpPr>
          <a:xfrm rot="623756">
            <a:off x="9395411" y="1821094"/>
            <a:ext cx="9355526" cy="9804848"/>
            <a:chOff x="0" y="0"/>
            <a:chExt cx="5923280" cy="6207760"/>
          </a:xfrm>
        </p:grpSpPr>
        <p:sp>
          <p:nvSpPr>
            <p:cNvPr id="3" name="Freeform 3"/>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grpSp>
        <p:nvGrpSpPr>
          <p:cNvPr id="4" name="Group 4"/>
          <p:cNvGrpSpPr/>
          <p:nvPr/>
        </p:nvGrpSpPr>
        <p:grpSpPr>
          <a:xfrm rot="623756">
            <a:off x="-1996026" y="-1156222"/>
            <a:ext cx="9355526" cy="9804848"/>
            <a:chOff x="0" y="0"/>
            <a:chExt cx="5923280" cy="6207760"/>
          </a:xfrm>
        </p:grpSpPr>
        <p:sp>
          <p:nvSpPr>
            <p:cNvPr id="5" name="Freeform 5"/>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sp>
        <p:nvSpPr>
          <p:cNvPr id="7" name="TextBox 7"/>
          <p:cNvSpPr txBox="1"/>
          <p:nvPr/>
        </p:nvSpPr>
        <p:spPr>
          <a:xfrm>
            <a:off x="809400" y="2756308"/>
            <a:ext cx="4973936" cy="4270400"/>
          </a:xfrm>
          <a:prstGeom prst="rect">
            <a:avLst/>
          </a:prstGeom>
        </p:spPr>
        <p:txBody>
          <a:bodyPr wrap="square" lIns="0" tIns="0" rIns="0" bIns="0" rtlCol="0" anchor="t">
            <a:spAutoFit/>
          </a:bodyPr>
          <a:lstStyle/>
          <a:p>
            <a:pPr marL="0" lvl="0" indent="0">
              <a:lnSpc>
                <a:spcPts val="11149"/>
              </a:lnSpc>
              <a:spcBef>
                <a:spcPct val="0"/>
              </a:spcBef>
            </a:pPr>
            <a:r>
              <a:rPr lang="en-US" sz="10517" u="none" strike="noStrike" dirty="0">
                <a:solidFill>
                  <a:srgbClr val="E06868"/>
                </a:solidFill>
                <a:latin typeface="Anton"/>
                <a:ea typeface="Anton"/>
                <a:cs typeface="Anton"/>
                <a:sym typeface="Anton"/>
              </a:rPr>
              <a:t>Ease of use of </a:t>
            </a:r>
            <a:r>
              <a:rPr lang="en-US" sz="10517" dirty="0">
                <a:solidFill>
                  <a:srgbClr val="E06868"/>
                </a:solidFill>
                <a:latin typeface="Anton"/>
                <a:ea typeface="Anton"/>
                <a:cs typeface="Anton"/>
                <a:sym typeface="Anton"/>
              </a:rPr>
              <a:t>“Save”</a:t>
            </a:r>
            <a:endParaRPr lang="en-US" sz="10517" u="none" strike="noStrike" dirty="0">
              <a:solidFill>
                <a:srgbClr val="E06868"/>
              </a:solidFill>
              <a:latin typeface="Anton"/>
              <a:ea typeface="Anton"/>
              <a:cs typeface="Anton"/>
              <a:sym typeface="Anton"/>
            </a:endParaRPr>
          </a:p>
        </p:txBody>
      </p:sp>
      <p:grpSp>
        <p:nvGrpSpPr>
          <p:cNvPr id="12" name="Group 12"/>
          <p:cNvGrpSpPr/>
          <p:nvPr/>
        </p:nvGrpSpPr>
        <p:grpSpPr>
          <a:xfrm>
            <a:off x="16886737" y="9064118"/>
            <a:ext cx="745127" cy="745127"/>
            <a:chOff x="0" y="0"/>
            <a:chExt cx="812800" cy="812800"/>
          </a:xfrm>
        </p:grpSpPr>
        <p:sp>
          <p:nvSpPr>
            <p:cNvPr id="13" name="Freeform 13"/>
            <p:cNvSpPr/>
            <p:nvPr/>
          </p:nvSpPr>
          <p:spPr>
            <a:xfrm>
              <a:off x="0" y="0"/>
              <a:ext cx="812800" cy="812800"/>
            </a:xfrm>
            <a:custGeom>
              <a:avLst/>
              <a:gdLst/>
              <a:ahLst/>
              <a:cxnLst/>
              <a:rect l="l" t="t" r="r" b="b"/>
              <a:pathLst>
                <a:path w="812800" h="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rgbClr val="E06868"/>
            </a:solidFill>
          </p:spPr>
          <p:txBody>
            <a:bodyPr/>
            <a:lstStyle/>
            <a:p>
              <a:endParaRPr lang="en-US"/>
            </a:p>
          </p:txBody>
        </p:sp>
        <p:sp>
          <p:nvSpPr>
            <p:cNvPr id="14" name="TextBox 14"/>
            <p:cNvSpPr txBox="1"/>
            <p:nvPr/>
          </p:nvSpPr>
          <p:spPr>
            <a:xfrm>
              <a:off x="0" y="155575"/>
              <a:ext cx="711200" cy="454025"/>
            </a:xfrm>
            <a:prstGeom prst="rect">
              <a:avLst/>
            </a:prstGeom>
          </p:spPr>
          <p:txBody>
            <a:bodyPr lIns="50800" tIns="50800" rIns="50800" bIns="50800" rtlCol="0" anchor="ctr"/>
            <a:lstStyle/>
            <a:p>
              <a:pPr algn="ctr">
                <a:lnSpc>
                  <a:spcPts val="3359"/>
                </a:lnSpc>
              </a:pPr>
              <a:endParaRPr/>
            </a:p>
          </p:txBody>
        </p:sp>
      </p:grpSp>
      <p:grpSp>
        <p:nvGrpSpPr>
          <p:cNvPr id="15" name="Group 15"/>
          <p:cNvGrpSpPr/>
          <p:nvPr/>
        </p:nvGrpSpPr>
        <p:grpSpPr>
          <a:xfrm>
            <a:off x="7615686" y="2040859"/>
            <a:ext cx="172605" cy="172605"/>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17" name="TextBox 17"/>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1" name="Group 21"/>
          <p:cNvGrpSpPr/>
          <p:nvPr/>
        </p:nvGrpSpPr>
        <p:grpSpPr>
          <a:xfrm>
            <a:off x="10130859" y="540381"/>
            <a:ext cx="172605" cy="172605"/>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3" name="TextBox 23"/>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4" name="Group 24"/>
          <p:cNvGrpSpPr/>
          <p:nvPr/>
        </p:nvGrpSpPr>
        <p:grpSpPr>
          <a:xfrm>
            <a:off x="1188162" y="9325946"/>
            <a:ext cx="172605" cy="172605"/>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6" name="TextBox 26"/>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7" name="Group 27"/>
          <p:cNvGrpSpPr/>
          <p:nvPr/>
        </p:nvGrpSpPr>
        <p:grpSpPr>
          <a:xfrm>
            <a:off x="16714132" y="942398"/>
            <a:ext cx="172605" cy="172605"/>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9" name="TextBox 29"/>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0" name="Group 30"/>
          <p:cNvGrpSpPr/>
          <p:nvPr/>
        </p:nvGrpSpPr>
        <p:grpSpPr>
          <a:xfrm>
            <a:off x="17259300" y="6357921"/>
            <a:ext cx="172605" cy="172605"/>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32" name="TextBox 32"/>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3" name="Group 33"/>
          <p:cNvGrpSpPr/>
          <p:nvPr/>
        </p:nvGrpSpPr>
        <p:grpSpPr>
          <a:xfrm>
            <a:off x="7526769" y="430078"/>
            <a:ext cx="517342" cy="517342"/>
            <a:chOff x="0" y="0"/>
            <a:chExt cx="812800" cy="812800"/>
          </a:xfrm>
        </p:grpSpPr>
        <p:sp>
          <p:nvSpPr>
            <p:cNvPr id="34" name="Freeform 34"/>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35" name="TextBox 35"/>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36" name="Group 36"/>
          <p:cNvGrpSpPr/>
          <p:nvPr/>
        </p:nvGrpSpPr>
        <p:grpSpPr>
          <a:xfrm>
            <a:off x="17259300" y="2415050"/>
            <a:ext cx="517342" cy="517342"/>
            <a:chOff x="0" y="0"/>
            <a:chExt cx="812800" cy="812800"/>
          </a:xfrm>
        </p:grpSpPr>
        <p:sp>
          <p:nvSpPr>
            <p:cNvPr id="37" name="Freeform 37"/>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38" name="TextBox 38"/>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39" name="Group 39"/>
          <p:cNvGrpSpPr/>
          <p:nvPr/>
        </p:nvGrpSpPr>
        <p:grpSpPr>
          <a:xfrm>
            <a:off x="7009428" y="9153577"/>
            <a:ext cx="517342" cy="517342"/>
            <a:chOff x="0" y="0"/>
            <a:chExt cx="812800" cy="812800"/>
          </a:xfrm>
        </p:grpSpPr>
        <p:sp>
          <p:nvSpPr>
            <p:cNvPr id="40" name="Freeform 40"/>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41" name="TextBox 41"/>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pic>
        <p:nvPicPr>
          <p:cNvPr id="9" name="Picture 8">
            <a:extLst>
              <a:ext uri="{FF2B5EF4-FFF2-40B4-BE49-F238E27FC236}">
                <a16:creationId xmlns:a16="http://schemas.microsoft.com/office/drawing/2014/main" id="{5848E941-FA33-4AC5-B2C6-074A74B5888C}"/>
              </a:ext>
            </a:extLst>
          </p:cNvPr>
          <p:cNvPicPr>
            <a:picLocks noChangeAspect="1"/>
          </p:cNvPicPr>
          <p:nvPr/>
        </p:nvPicPr>
        <p:blipFill>
          <a:blip r:embed="rId3"/>
          <a:stretch>
            <a:fillRect/>
          </a:stretch>
        </p:blipFill>
        <p:spPr>
          <a:xfrm>
            <a:off x="7856868" y="1290519"/>
            <a:ext cx="9919774" cy="698564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98658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7BDD8C6-F0B7-93AB-5B18-D6F69CDCDE5B}"/>
              </a:ext>
            </a:extLst>
          </p:cNvPr>
          <p:cNvPicPr>
            <a:picLocks noChangeAspect="1"/>
          </p:cNvPicPr>
          <p:nvPr/>
        </p:nvPicPr>
        <p:blipFill>
          <a:blip r:embed="rId2"/>
          <a:stretch>
            <a:fillRect/>
          </a:stretch>
        </p:blipFill>
        <p:spPr>
          <a:xfrm>
            <a:off x="9071619" y="712986"/>
            <a:ext cx="8975918" cy="6314183"/>
          </a:xfrm>
          <a:prstGeom prst="rect">
            <a:avLst/>
          </a:prstGeom>
          <a:ln>
            <a:noFill/>
          </a:ln>
          <a:effectLst>
            <a:outerShdw blurRad="292100" dist="139700" dir="2700000" algn="tl" rotWithShape="0">
              <a:srgbClr val="333333">
                <a:alpha val="65000"/>
              </a:srgbClr>
            </a:outerShdw>
          </a:effectLst>
        </p:spPr>
      </p:pic>
      <p:grpSp>
        <p:nvGrpSpPr>
          <p:cNvPr id="2" name="Group 2"/>
          <p:cNvGrpSpPr/>
          <p:nvPr/>
        </p:nvGrpSpPr>
        <p:grpSpPr>
          <a:xfrm rot="623756">
            <a:off x="9395411" y="1821094"/>
            <a:ext cx="9355526" cy="9804848"/>
            <a:chOff x="0" y="0"/>
            <a:chExt cx="5923280" cy="6207760"/>
          </a:xfrm>
        </p:grpSpPr>
        <p:sp>
          <p:nvSpPr>
            <p:cNvPr id="3" name="Freeform 3"/>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grpSp>
        <p:nvGrpSpPr>
          <p:cNvPr id="4" name="Group 4"/>
          <p:cNvGrpSpPr/>
          <p:nvPr/>
        </p:nvGrpSpPr>
        <p:grpSpPr>
          <a:xfrm rot="623756">
            <a:off x="-1996026" y="-1156222"/>
            <a:ext cx="9355526" cy="9804848"/>
            <a:chOff x="0" y="0"/>
            <a:chExt cx="5923280" cy="6207760"/>
          </a:xfrm>
        </p:grpSpPr>
        <p:sp>
          <p:nvSpPr>
            <p:cNvPr id="5" name="Freeform 5"/>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sp>
        <p:nvSpPr>
          <p:cNvPr id="7" name="TextBox 7"/>
          <p:cNvSpPr txBox="1"/>
          <p:nvPr/>
        </p:nvSpPr>
        <p:spPr>
          <a:xfrm>
            <a:off x="809400" y="2756308"/>
            <a:ext cx="4973936" cy="4270400"/>
          </a:xfrm>
          <a:prstGeom prst="rect">
            <a:avLst/>
          </a:prstGeom>
        </p:spPr>
        <p:txBody>
          <a:bodyPr wrap="square" lIns="0" tIns="0" rIns="0" bIns="0" rtlCol="0" anchor="t">
            <a:spAutoFit/>
          </a:bodyPr>
          <a:lstStyle/>
          <a:p>
            <a:pPr marL="0" lvl="0" indent="0">
              <a:lnSpc>
                <a:spcPts val="11149"/>
              </a:lnSpc>
              <a:spcBef>
                <a:spcPct val="0"/>
              </a:spcBef>
            </a:pPr>
            <a:r>
              <a:rPr lang="en-US" sz="10517" u="none" strike="noStrike" dirty="0">
                <a:solidFill>
                  <a:srgbClr val="E06868"/>
                </a:solidFill>
                <a:latin typeface="Anton"/>
                <a:ea typeface="Anton"/>
                <a:cs typeface="Anton"/>
                <a:sym typeface="Anton"/>
              </a:rPr>
              <a:t>Ease of use of </a:t>
            </a:r>
            <a:r>
              <a:rPr lang="en-US" sz="10517" dirty="0">
                <a:solidFill>
                  <a:srgbClr val="E06868"/>
                </a:solidFill>
                <a:latin typeface="Anton"/>
                <a:ea typeface="Anton"/>
                <a:cs typeface="Anton"/>
                <a:sym typeface="Anton"/>
              </a:rPr>
              <a:t>“Save”</a:t>
            </a:r>
            <a:endParaRPr lang="en-US" sz="10517" u="none" strike="noStrike" dirty="0">
              <a:solidFill>
                <a:srgbClr val="E06868"/>
              </a:solidFill>
              <a:latin typeface="Anton"/>
              <a:ea typeface="Anton"/>
              <a:cs typeface="Anton"/>
              <a:sym typeface="Anton"/>
            </a:endParaRPr>
          </a:p>
        </p:txBody>
      </p:sp>
      <p:grpSp>
        <p:nvGrpSpPr>
          <p:cNvPr id="12" name="Group 12"/>
          <p:cNvGrpSpPr/>
          <p:nvPr/>
        </p:nvGrpSpPr>
        <p:grpSpPr>
          <a:xfrm>
            <a:off x="16886737" y="9064118"/>
            <a:ext cx="745127" cy="745127"/>
            <a:chOff x="0" y="0"/>
            <a:chExt cx="812800" cy="812800"/>
          </a:xfrm>
        </p:grpSpPr>
        <p:sp>
          <p:nvSpPr>
            <p:cNvPr id="13" name="Freeform 13"/>
            <p:cNvSpPr/>
            <p:nvPr/>
          </p:nvSpPr>
          <p:spPr>
            <a:xfrm>
              <a:off x="0" y="0"/>
              <a:ext cx="812800" cy="812800"/>
            </a:xfrm>
            <a:custGeom>
              <a:avLst/>
              <a:gdLst/>
              <a:ahLst/>
              <a:cxnLst/>
              <a:rect l="l" t="t" r="r" b="b"/>
              <a:pathLst>
                <a:path w="812800" h="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rgbClr val="E06868"/>
            </a:solidFill>
          </p:spPr>
          <p:txBody>
            <a:bodyPr/>
            <a:lstStyle/>
            <a:p>
              <a:endParaRPr lang="en-US"/>
            </a:p>
          </p:txBody>
        </p:sp>
        <p:sp>
          <p:nvSpPr>
            <p:cNvPr id="14" name="TextBox 14"/>
            <p:cNvSpPr txBox="1"/>
            <p:nvPr/>
          </p:nvSpPr>
          <p:spPr>
            <a:xfrm>
              <a:off x="0" y="155575"/>
              <a:ext cx="711200" cy="454025"/>
            </a:xfrm>
            <a:prstGeom prst="rect">
              <a:avLst/>
            </a:prstGeom>
          </p:spPr>
          <p:txBody>
            <a:bodyPr lIns="50800" tIns="50800" rIns="50800" bIns="50800" rtlCol="0" anchor="ctr"/>
            <a:lstStyle/>
            <a:p>
              <a:pPr algn="ctr">
                <a:lnSpc>
                  <a:spcPts val="3359"/>
                </a:lnSpc>
              </a:pPr>
              <a:endParaRPr/>
            </a:p>
          </p:txBody>
        </p:sp>
      </p:grpSp>
      <p:grpSp>
        <p:nvGrpSpPr>
          <p:cNvPr id="15" name="Group 15"/>
          <p:cNvGrpSpPr/>
          <p:nvPr/>
        </p:nvGrpSpPr>
        <p:grpSpPr>
          <a:xfrm>
            <a:off x="7615686" y="2040859"/>
            <a:ext cx="172605" cy="172605"/>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17" name="TextBox 17"/>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1" name="Group 21"/>
          <p:cNvGrpSpPr/>
          <p:nvPr/>
        </p:nvGrpSpPr>
        <p:grpSpPr>
          <a:xfrm>
            <a:off x="10130859" y="540381"/>
            <a:ext cx="172605" cy="172605"/>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3" name="TextBox 23"/>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4" name="Group 24"/>
          <p:cNvGrpSpPr/>
          <p:nvPr/>
        </p:nvGrpSpPr>
        <p:grpSpPr>
          <a:xfrm>
            <a:off x="1188162" y="9325946"/>
            <a:ext cx="172605" cy="172605"/>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6" name="TextBox 26"/>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7" name="Group 27"/>
          <p:cNvGrpSpPr/>
          <p:nvPr/>
        </p:nvGrpSpPr>
        <p:grpSpPr>
          <a:xfrm>
            <a:off x="16714132" y="942398"/>
            <a:ext cx="172605" cy="172605"/>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9" name="TextBox 29"/>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0" name="Group 30"/>
          <p:cNvGrpSpPr/>
          <p:nvPr/>
        </p:nvGrpSpPr>
        <p:grpSpPr>
          <a:xfrm>
            <a:off x="17259300" y="6357921"/>
            <a:ext cx="172605" cy="172605"/>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32" name="TextBox 32"/>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3" name="Group 33"/>
          <p:cNvGrpSpPr/>
          <p:nvPr/>
        </p:nvGrpSpPr>
        <p:grpSpPr>
          <a:xfrm>
            <a:off x="7526769" y="430078"/>
            <a:ext cx="517342" cy="517342"/>
            <a:chOff x="0" y="0"/>
            <a:chExt cx="812800" cy="812800"/>
          </a:xfrm>
        </p:grpSpPr>
        <p:sp>
          <p:nvSpPr>
            <p:cNvPr id="34" name="Freeform 34"/>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35" name="TextBox 35"/>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36" name="Group 36"/>
          <p:cNvGrpSpPr/>
          <p:nvPr/>
        </p:nvGrpSpPr>
        <p:grpSpPr>
          <a:xfrm>
            <a:off x="17259300" y="2415050"/>
            <a:ext cx="517342" cy="517342"/>
            <a:chOff x="0" y="0"/>
            <a:chExt cx="812800" cy="812800"/>
          </a:xfrm>
        </p:grpSpPr>
        <p:sp>
          <p:nvSpPr>
            <p:cNvPr id="37" name="Freeform 37"/>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38" name="TextBox 38"/>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39" name="Group 39"/>
          <p:cNvGrpSpPr/>
          <p:nvPr/>
        </p:nvGrpSpPr>
        <p:grpSpPr>
          <a:xfrm>
            <a:off x="7009428" y="9153577"/>
            <a:ext cx="517342" cy="517342"/>
            <a:chOff x="0" y="0"/>
            <a:chExt cx="812800" cy="812800"/>
          </a:xfrm>
        </p:grpSpPr>
        <p:sp>
          <p:nvSpPr>
            <p:cNvPr id="40" name="Freeform 40"/>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41" name="TextBox 41"/>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pic>
        <p:nvPicPr>
          <p:cNvPr id="9" name="Picture 8">
            <a:extLst>
              <a:ext uri="{FF2B5EF4-FFF2-40B4-BE49-F238E27FC236}">
                <a16:creationId xmlns:a16="http://schemas.microsoft.com/office/drawing/2014/main" id="{5848E941-FA33-4AC5-B2C6-074A74B5888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155715" y="1257625"/>
            <a:ext cx="9620927" cy="616241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708605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7BDD8C6-F0B7-93AB-5B18-D6F69CDCDE5B}"/>
              </a:ext>
            </a:extLst>
          </p:cNvPr>
          <p:cNvPicPr>
            <a:picLocks noChangeAspect="1"/>
          </p:cNvPicPr>
          <p:nvPr/>
        </p:nvPicPr>
        <p:blipFill>
          <a:blip r:embed="rId2"/>
          <a:stretch>
            <a:fillRect/>
          </a:stretch>
        </p:blipFill>
        <p:spPr>
          <a:xfrm>
            <a:off x="9071619" y="712986"/>
            <a:ext cx="8975918" cy="6314183"/>
          </a:xfrm>
          <a:prstGeom prst="rect">
            <a:avLst/>
          </a:prstGeom>
          <a:ln>
            <a:noFill/>
          </a:ln>
          <a:effectLst>
            <a:outerShdw blurRad="292100" dist="139700" dir="2700000" algn="tl" rotWithShape="0">
              <a:srgbClr val="333333">
                <a:alpha val="65000"/>
              </a:srgbClr>
            </a:outerShdw>
          </a:effectLst>
        </p:spPr>
      </p:pic>
      <p:grpSp>
        <p:nvGrpSpPr>
          <p:cNvPr id="2" name="Group 2"/>
          <p:cNvGrpSpPr/>
          <p:nvPr/>
        </p:nvGrpSpPr>
        <p:grpSpPr>
          <a:xfrm rot="623756">
            <a:off x="9395411" y="1821094"/>
            <a:ext cx="9355526" cy="9804848"/>
            <a:chOff x="0" y="0"/>
            <a:chExt cx="5923280" cy="6207760"/>
          </a:xfrm>
        </p:grpSpPr>
        <p:sp>
          <p:nvSpPr>
            <p:cNvPr id="3" name="Freeform 3"/>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grpSp>
        <p:nvGrpSpPr>
          <p:cNvPr id="4" name="Group 4"/>
          <p:cNvGrpSpPr/>
          <p:nvPr/>
        </p:nvGrpSpPr>
        <p:grpSpPr>
          <a:xfrm rot="623756">
            <a:off x="-1996026" y="-1156222"/>
            <a:ext cx="9355526" cy="9804848"/>
            <a:chOff x="0" y="0"/>
            <a:chExt cx="5923280" cy="6207760"/>
          </a:xfrm>
        </p:grpSpPr>
        <p:sp>
          <p:nvSpPr>
            <p:cNvPr id="5" name="Freeform 5"/>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sp>
        <p:nvSpPr>
          <p:cNvPr id="7" name="TextBox 7"/>
          <p:cNvSpPr txBox="1"/>
          <p:nvPr/>
        </p:nvSpPr>
        <p:spPr>
          <a:xfrm>
            <a:off x="809400" y="2756308"/>
            <a:ext cx="4973936" cy="4270400"/>
          </a:xfrm>
          <a:prstGeom prst="rect">
            <a:avLst/>
          </a:prstGeom>
        </p:spPr>
        <p:txBody>
          <a:bodyPr wrap="square" lIns="0" tIns="0" rIns="0" bIns="0" rtlCol="0" anchor="t">
            <a:spAutoFit/>
          </a:bodyPr>
          <a:lstStyle/>
          <a:p>
            <a:pPr marL="0" lvl="0" indent="0">
              <a:lnSpc>
                <a:spcPts val="11149"/>
              </a:lnSpc>
              <a:spcBef>
                <a:spcPct val="0"/>
              </a:spcBef>
            </a:pPr>
            <a:r>
              <a:rPr lang="en-US" sz="10517" u="none" strike="noStrike" dirty="0">
                <a:solidFill>
                  <a:srgbClr val="E06868"/>
                </a:solidFill>
                <a:latin typeface="Anton"/>
                <a:ea typeface="Anton"/>
                <a:cs typeface="Anton"/>
                <a:sym typeface="Anton"/>
              </a:rPr>
              <a:t>Ease of use of </a:t>
            </a:r>
            <a:r>
              <a:rPr lang="en-US" sz="10517" dirty="0">
                <a:solidFill>
                  <a:srgbClr val="E06868"/>
                </a:solidFill>
                <a:latin typeface="Anton"/>
                <a:ea typeface="Anton"/>
                <a:cs typeface="Anton"/>
                <a:sym typeface="Anton"/>
              </a:rPr>
              <a:t>“Save”</a:t>
            </a:r>
            <a:endParaRPr lang="en-US" sz="10517" u="none" strike="noStrike" dirty="0">
              <a:solidFill>
                <a:srgbClr val="E06868"/>
              </a:solidFill>
              <a:latin typeface="Anton"/>
              <a:ea typeface="Anton"/>
              <a:cs typeface="Anton"/>
              <a:sym typeface="Anton"/>
            </a:endParaRPr>
          </a:p>
        </p:txBody>
      </p:sp>
      <p:grpSp>
        <p:nvGrpSpPr>
          <p:cNvPr id="12" name="Group 12"/>
          <p:cNvGrpSpPr/>
          <p:nvPr/>
        </p:nvGrpSpPr>
        <p:grpSpPr>
          <a:xfrm>
            <a:off x="16886737" y="9064118"/>
            <a:ext cx="745127" cy="745127"/>
            <a:chOff x="0" y="0"/>
            <a:chExt cx="812800" cy="812800"/>
          </a:xfrm>
        </p:grpSpPr>
        <p:sp>
          <p:nvSpPr>
            <p:cNvPr id="13" name="Freeform 13"/>
            <p:cNvSpPr/>
            <p:nvPr/>
          </p:nvSpPr>
          <p:spPr>
            <a:xfrm>
              <a:off x="0" y="0"/>
              <a:ext cx="812800" cy="812800"/>
            </a:xfrm>
            <a:custGeom>
              <a:avLst/>
              <a:gdLst/>
              <a:ahLst/>
              <a:cxnLst/>
              <a:rect l="l" t="t" r="r" b="b"/>
              <a:pathLst>
                <a:path w="812800" h="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rgbClr val="E06868"/>
            </a:solidFill>
          </p:spPr>
          <p:txBody>
            <a:bodyPr/>
            <a:lstStyle/>
            <a:p>
              <a:endParaRPr lang="en-US"/>
            </a:p>
          </p:txBody>
        </p:sp>
        <p:sp>
          <p:nvSpPr>
            <p:cNvPr id="14" name="TextBox 14"/>
            <p:cNvSpPr txBox="1"/>
            <p:nvPr/>
          </p:nvSpPr>
          <p:spPr>
            <a:xfrm>
              <a:off x="0" y="155575"/>
              <a:ext cx="711200" cy="454025"/>
            </a:xfrm>
            <a:prstGeom prst="rect">
              <a:avLst/>
            </a:prstGeom>
          </p:spPr>
          <p:txBody>
            <a:bodyPr lIns="50800" tIns="50800" rIns="50800" bIns="50800" rtlCol="0" anchor="ctr"/>
            <a:lstStyle/>
            <a:p>
              <a:pPr algn="ctr">
                <a:lnSpc>
                  <a:spcPts val="3359"/>
                </a:lnSpc>
              </a:pPr>
              <a:endParaRPr/>
            </a:p>
          </p:txBody>
        </p:sp>
      </p:grpSp>
      <p:grpSp>
        <p:nvGrpSpPr>
          <p:cNvPr id="15" name="Group 15"/>
          <p:cNvGrpSpPr/>
          <p:nvPr/>
        </p:nvGrpSpPr>
        <p:grpSpPr>
          <a:xfrm>
            <a:off x="7615686" y="2040859"/>
            <a:ext cx="172605" cy="172605"/>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17" name="TextBox 17"/>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1" name="Group 21"/>
          <p:cNvGrpSpPr/>
          <p:nvPr/>
        </p:nvGrpSpPr>
        <p:grpSpPr>
          <a:xfrm>
            <a:off x="10130859" y="540381"/>
            <a:ext cx="172605" cy="172605"/>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3" name="TextBox 23"/>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4" name="Group 24"/>
          <p:cNvGrpSpPr/>
          <p:nvPr/>
        </p:nvGrpSpPr>
        <p:grpSpPr>
          <a:xfrm>
            <a:off x="1188162" y="9325946"/>
            <a:ext cx="172605" cy="172605"/>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6" name="TextBox 26"/>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7" name="Group 27"/>
          <p:cNvGrpSpPr/>
          <p:nvPr/>
        </p:nvGrpSpPr>
        <p:grpSpPr>
          <a:xfrm>
            <a:off x="16714132" y="942398"/>
            <a:ext cx="172605" cy="172605"/>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9" name="TextBox 29"/>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0" name="Group 30"/>
          <p:cNvGrpSpPr/>
          <p:nvPr/>
        </p:nvGrpSpPr>
        <p:grpSpPr>
          <a:xfrm>
            <a:off x="17259300" y="6357921"/>
            <a:ext cx="172605" cy="172605"/>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32" name="TextBox 32"/>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3" name="Group 33"/>
          <p:cNvGrpSpPr/>
          <p:nvPr/>
        </p:nvGrpSpPr>
        <p:grpSpPr>
          <a:xfrm>
            <a:off x="7526769" y="430078"/>
            <a:ext cx="517342" cy="517342"/>
            <a:chOff x="0" y="0"/>
            <a:chExt cx="812800" cy="812800"/>
          </a:xfrm>
        </p:grpSpPr>
        <p:sp>
          <p:nvSpPr>
            <p:cNvPr id="34" name="Freeform 34"/>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35" name="TextBox 35"/>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36" name="Group 36"/>
          <p:cNvGrpSpPr/>
          <p:nvPr/>
        </p:nvGrpSpPr>
        <p:grpSpPr>
          <a:xfrm>
            <a:off x="17259300" y="2415050"/>
            <a:ext cx="517342" cy="517342"/>
            <a:chOff x="0" y="0"/>
            <a:chExt cx="812800" cy="812800"/>
          </a:xfrm>
        </p:grpSpPr>
        <p:sp>
          <p:nvSpPr>
            <p:cNvPr id="37" name="Freeform 37"/>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38" name="TextBox 38"/>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39" name="Group 39"/>
          <p:cNvGrpSpPr/>
          <p:nvPr/>
        </p:nvGrpSpPr>
        <p:grpSpPr>
          <a:xfrm>
            <a:off x="7009428" y="9153577"/>
            <a:ext cx="517342" cy="517342"/>
            <a:chOff x="0" y="0"/>
            <a:chExt cx="812800" cy="812800"/>
          </a:xfrm>
        </p:grpSpPr>
        <p:sp>
          <p:nvSpPr>
            <p:cNvPr id="40" name="Freeform 40"/>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41" name="TextBox 41"/>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pic>
        <p:nvPicPr>
          <p:cNvPr id="9" name="Picture 8">
            <a:extLst>
              <a:ext uri="{FF2B5EF4-FFF2-40B4-BE49-F238E27FC236}">
                <a16:creationId xmlns:a16="http://schemas.microsoft.com/office/drawing/2014/main" id="{5848E941-FA33-4AC5-B2C6-074A74B5888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155714" y="1241442"/>
            <a:ext cx="9585383" cy="561265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3961138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7BDD8C6-F0B7-93AB-5B18-D6F69CDCDE5B}"/>
              </a:ext>
            </a:extLst>
          </p:cNvPr>
          <p:cNvPicPr>
            <a:picLocks noChangeAspect="1"/>
          </p:cNvPicPr>
          <p:nvPr/>
        </p:nvPicPr>
        <p:blipFill>
          <a:blip r:embed="rId2"/>
          <a:stretch>
            <a:fillRect/>
          </a:stretch>
        </p:blipFill>
        <p:spPr>
          <a:xfrm>
            <a:off x="9071619" y="790743"/>
            <a:ext cx="8865383" cy="6236426"/>
          </a:xfrm>
          <a:prstGeom prst="rect">
            <a:avLst/>
          </a:prstGeom>
          <a:ln>
            <a:noFill/>
          </a:ln>
          <a:effectLst>
            <a:outerShdw blurRad="292100" dist="139700" dir="2700000" algn="tl" rotWithShape="0">
              <a:srgbClr val="333333">
                <a:alpha val="65000"/>
              </a:srgbClr>
            </a:outerShdw>
          </a:effectLst>
        </p:spPr>
      </p:pic>
      <p:grpSp>
        <p:nvGrpSpPr>
          <p:cNvPr id="2" name="Group 2"/>
          <p:cNvGrpSpPr/>
          <p:nvPr/>
        </p:nvGrpSpPr>
        <p:grpSpPr>
          <a:xfrm rot="623756">
            <a:off x="9395411" y="1821094"/>
            <a:ext cx="9355526" cy="9804848"/>
            <a:chOff x="0" y="0"/>
            <a:chExt cx="5923280" cy="6207760"/>
          </a:xfrm>
        </p:grpSpPr>
        <p:sp>
          <p:nvSpPr>
            <p:cNvPr id="3" name="Freeform 3"/>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grpSp>
        <p:nvGrpSpPr>
          <p:cNvPr id="4" name="Group 4"/>
          <p:cNvGrpSpPr/>
          <p:nvPr/>
        </p:nvGrpSpPr>
        <p:grpSpPr>
          <a:xfrm rot="623756">
            <a:off x="-1996026" y="-1156222"/>
            <a:ext cx="9355526" cy="9804848"/>
            <a:chOff x="0" y="0"/>
            <a:chExt cx="5923280" cy="6207760"/>
          </a:xfrm>
        </p:grpSpPr>
        <p:sp>
          <p:nvSpPr>
            <p:cNvPr id="5" name="Freeform 5"/>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sp>
        <p:nvSpPr>
          <p:cNvPr id="7" name="TextBox 7"/>
          <p:cNvSpPr txBox="1"/>
          <p:nvPr/>
        </p:nvSpPr>
        <p:spPr>
          <a:xfrm>
            <a:off x="809400" y="2756308"/>
            <a:ext cx="4973936" cy="4270400"/>
          </a:xfrm>
          <a:prstGeom prst="rect">
            <a:avLst/>
          </a:prstGeom>
        </p:spPr>
        <p:txBody>
          <a:bodyPr wrap="square" lIns="0" tIns="0" rIns="0" bIns="0" rtlCol="0" anchor="t">
            <a:spAutoFit/>
          </a:bodyPr>
          <a:lstStyle/>
          <a:p>
            <a:pPr marL="0" lvl="0" indent="0">
              <a:lnSpc>
                <a:spcPts val="11149"/>
              </a:lnSpc>
              <a:spcBef>
                <a:spcPct val="0"/>
              </a:spcBef>
            </a:pPr>
            <a:r>
              <a:rPr lang="en-US" sz="10517" u="none" strike="noStrike" dirty="0">
                <a:solidFill>
                  <a:srgbClr val="E06868"/>
                </a:solidFill>
                <a:latin typeface="Anton"/>
                <a:ea typeface="Anton"/>
                <a:cs typeface="Anton"/>
                <a:sym typeface="Anton"/>
              </a:rPr>
              <a:t>Ease of use of </a:t>
            </a:r>
            <a:r>
              <a:rPr lang="en-US" sz="10517" dirty="0">
                <a:solidFill>
                  <a:srgbClr val="E06868"/>
                </a:solidFill>
                <a:latin typeface="Anton"/>
                <a:ea typeface="Anton"/>
                <a:cs typeface="Anton"/>
                <a:sym typeface="Anton"/>
              </a:rPr>
              <a:t>“Save”</a:t>
            </a:r>
            <a:endParaRPr lang="en-US" sz="10517" u="none" strike="noStrike" dirty="0">
              <a:solidFill>
                <a:srgbClr val="E06868"/>
              </a:solidFill>
              <a:latin typeface="Anton"/>
              <a:ea typeface="Anton"/>
              <a:cs typeface="Anton"/>
              <a:sym typeface="Anton"/>
            </a:endParaRPr>
          </a:p>
        </p:txBody>
      </p:sp>
      <p:grpSp>
        <p:nvGrpSpPr>
          <p:cNvPr id="12" name="Group 12"/>
          <p:cNvGrpSpPr/>
          <p:nvPr/>
        </p:nvGrpSpPr>
        <p:grpSpPr>
          <a:xfrm>
            <a:off x="16886737" y="9064118"/>
            <a:ext cx="745127" cy="745127"/>
            <a:chOff x="0" y="0"/>
            <a:chExt cx="812800" cy="812800"/>
          </a:xfrm>
        </p:grpSpPr>
        <p:sp>
          <p:nvSpPr>
            <p:cNvPr id="13" name="Freeform 13"/>
            <p:cNvSpPr/>
            <p:nvPr/>
          </p:nvSpPr>
          <p:spPr>
            <a:xfrm>
              <a:off x="0" y="0"/>
              <a:ext cx="812800" cy="812800"/>
            </a:xfrm>
            <a:custGeom>
              <a:avLst/>
              <a:gdLst/>
              <a:ahLst/>
              <a:cxnLst/>
              <a:rect l="l" t="t" r="r" b="b"/>
              <a:pathLst>
                <a:path w="812800" h="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rgbClr val="E06868"/>
            </a:solidFill>
          </p:spPr>
          <p:txBody>
            <a:bodyPr/>
            <a:lstStyle/>
            <a:p>
              <a:endParaRPr lang="en-US"/>
            </a:p>
          </p:txBody>
        </p:sp>
        <p:sp>
          <p:nvSpPr>
            <p:cNvPr id="14" name="TextBox 14"/>
            <p:cNvSpPr txBox="1"/>
            <p:nvPr/>
          </p:nvSpPr>
          <p:spPr>
            <a:xfrm>
              <a:off x="0" y="155575"/>
              <a:ext cx="711200" cy="454025"/>
            </a:xfrm>
            <a:prstGeom prst="rect">
              <a:avLst/>
            </a:prstGeom>
          </p:spPr>
          <p:txBody>
            <a:bodyPr lIns="50800" tIns="50800" rIns="50800" bIns="50800" rtlCol="0" anchor="ctr"/>
            <a:lstStyle/>
            <a:p>
              <a:pPr algn="ctr">
                <a:lnSpc>
                  <a:spcPts val="3359"/>
                </a:lnSpc>
              </a:pPr>
              <a:endParaRPr/>
            </a:p>
          </p:txBody>
        </p:sp>
      </p:grpSp>
      <p:grpSp>
        <p:nvGrpSpPr>
          <p:cNvPr id="15" name="Group 15"/>
          <p:cNvGrpSpPr/>
          <p:nvPr/>
        </p:nvGrpSpPr>
        <p:grpSpPr>
          <a:xfrm>
            <a:off x="7615686" y="2040859"/>
            <a:ext cx="172605" cy="172605"/>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17" name="TextBox 17"/>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1" name="Group 21"/>
          <p:cNvGrpSpPr/>
          <p:nvPr/>
        </p:nvGrpSpPr>
        <p:grpSpPr>
          <a:xfrm>
            <a:off x="10130859" y="540381"/>
            <a:ext cx="172605" cy="172605"/>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3" name="TextBox 23"/>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4" name="Group 24"/>
          <p:cNvGrpSpPr/>
          <p:nvPr/>
        </p:nvGrpSpPr>
        <p:grpSpPr>
          <a:xfrm>
            <a:off x="1188162" y="9325946"/>
            <a:ext cx="172605" cy="172605"/>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6" name="TextBox 26"/>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7" name="Group 27"/>
          <p:cNvGrpSpPr/>
          <p:nvPr/>
        </p:nvGrpSpPr>
        <p:grpSpPr>
          <a:xfrm>
            <a:off x="16714132" y="942398"/>
            <a:ext cx="172605" cy="172605"/>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9" name="TextBox 29"/>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0" name="Group 30"/>
          <p:cNvGrpSpPr/>
          <p:nvPr/>
        </p:nvGrpSpPr>
        <p:grpSpPr>
          <a:xfrm>
            <a:off x="17259300" y="6357921"/>
            <a:ext cx="172605" cy="172605"/>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32" name="TextBox 32"/>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3" name="Group 33"/>
          <p:cNvGrpSpPr/>
          <p:nvPr/>
        </p:nvGrpSpPr>
        <p:grpSpPr>
          <a:xfrm>
            <a:off x="7526769" y="430078"/>
            <a:ext cx="517342" cy="517342"/>
            <a:chOff x="0" y="0"/>
            <a:chExt cx="812800" cy="812800"/>
          </a:xfrm>
        </p:grpSpPr>
        <p:sp>
          <p:nvSpPr>
            <p:cNvPr id="34" name="Freeform 34"/>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35" name="TextBox 35"/>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36" name="Group 36"/>
          <p:cNvGrpSpPr/>
          <p:nvPr/>
        </p:nvGrpSpPr>
        <p:grpSpPr>
          <a:xfrm>
            <a:off x="17259300" y="2415050"/>
            <a:ext cx="517342" cy="517342"/>
            <a:chOff x="0" y="0"/>
            <a:chExt cx="812800" cy="812800"/>
          </a:xfrm>
        </p:grpSpPr>
        <p:sp>
          <p:nvSpPr>
            <p:cNvPr id="37" name="Freeform 37"/>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38" name="TextBox 38"/>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39" name="Group 39"/>
          <p:cNvGrpSpPr/>
          <p:nvPr/>
        </p:nvGrpSpPr>
        <p:grpSpPr>
          <a:xfrm>
            <a:off x="7009428" y="9153577"/>
            <a:ext cx="517342" cy="517342"/>
            <a:chOff x="0" y="0"/>
            <a:chExt cx="812800" cy="812800"/>
          </a:xfrm>
        </p:grpSpPr>
        <p:sp>
          <p:nvSpPr>
            <p:cNvPr id="40" name="Freeform 40"/>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41" name="TextBox 41"/>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pic>
        <p:nvPicPr>
          <p:cNvPr id="9" name="Picture 8">
            <a:extLst>
              <a:ext uri="{FF2B5EF4-FFF2-40B4-BE49-F238E27FC236}">
                <a16:creationId xmlns:a16="http://schemas.microsoft.com/office/drawing/2014/main" id="{5848E941-FA33-4AC5-B2C6-074A74B5888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922859" y="1499793"/>
            <a:ext cx="9797469" cy="552691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8014407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oogle Shape;4653;p44">
            <a:extLst>
              <a:ext uri="{FF2B5EF4-FFF2-40B4-BE49-F238E27FC236}">
                <a16:creationId xmlns:a16="http://schemas.microsoft.com/office/drawing/2014/main" id="{EC76881E-9E84-46F9-5993-F6960E6637B5}"/>
              </a:ext>
            </a:extLst>
          </p:cNvPr>
          <p:cNvGrpSpPr/>
          <p:nvPr/>
        </p:nvGrpSpPr>
        <p:grpSpPr>
          <a:xfrm>
            <a:off x="5715000" y="3162300"/>
            <a:ext cx="5782780" cy="4800600"/>
            <a:chOff x="3147275" y="1869850"/>
            <a:chExt cx="2468700" cy="2182450"/>
          </a:xfrm>
        </p:grpSpPr>
        <p:sp>
          <p:nvSpPr>
            <p:cNvPr id="6" name="Google Shape;4654;p44">
              <a:extLst>
                <a:ext uri="{FF2B5EF4-FFF2-40B4-BE49-F238E27FC236}">
                  <a16:creationId xmlns:a16="http://schemas.microsoft.com/office/drawing/2014/main" id="{098954DC-63DF-EDA1-85BC-3327A6EAE7A4}"/>
                </a:ext>
              </a:extLst>
            </p:cNvPr>
            <p:cNvSpPr/>
            <p:nvPr/>
          </p:nvSpPr>
          <p:spPr>
            <a:xfrm>
              <a:off x="3277075" y="1914825"/>
              <a:ext cx="2259850" cy="1939725"/>
            </a:xfrm>
            <a:custGeom>
              <a:avLst/>
              <a:gdLst/>
              <a:ahLst/>
              <a:cxnLst/>
              <a:rect l="l" t="t" r="r" b="b"/>
              <a:pathLst>
                <a:path w="90394" h="77589" extrusionOk="0">
                  <a:moveTo>
                    <a:pt x="51973" y="1"/>
                  </a:moveTo>
                  <a:cubicBezTo>
                    <a:pt x="40878" y="1"/>
                    <a:pt x="29582" y="7073"/>
                    <a:pt x="30894" y="19407"/>
                  </a:cubicBezTo>
                  <a:cubicBezTo>
                    <a:pt x="30894" y="19467"/>
                    <a:pt x="30894" y="19546"/>
                    <a:pt x="30914" y="19666"/>
                  </a:cubicBezTo>
                  <a:cubicBezTo>
                    <a:pt x="31133" y="22849"/>
                    <a:pt x="28626" y="25534"/>
                    <a:pt x="25443" y="25614"/>
                  </a:cubicBezTo>
                  <a:cubicBezTo>
                    <a:pt x="13687" y="25872"/>
                    <a:pt x="3561" y="34963"/>
                    <a:pt x="1393" y="46422"/>
                  </a:cubicBezTo>
                  <a:cubicBezTo>
                    <a:pt x="1" y="53802"/>
                    <a:pt x="2288" y="61878"/>
                    <a:pt x="7679" y="67110"/>
                  </a:cubicBezTo>
                  <a:cubicBezTo>
                    <a:pt x="11717" y="71009"/>
                    <a:pt x="17128" y="73157"/>
                    <a:pt x="22519" y="74610"/>
                  </a:cubicBezTo>
                  <a:cubicBezTo>
                    <a:pt x="30038" y="76661"/>
                    <a:pt x="37815" y="77588"/>
                    <a:pt x="45605" y="77588"/>
                  </a:cubicBezTo>
                  <a:cubicBezTo>
                    <a:pt x="49067" y="77588"/>
                    <a:pt x="52532" y="77405"/>
                    <a:pt x="55979" y="77056"/>
                  </a:cubicBezTo>
                  <a:cubicBezTo>
                    <a:pt x="66442" y="76002"/>
                    <a:pt x="77483" y="72978"/>
                    <a:pt x="84266" y="64922"/>
                  </a:cubicBezTo>
                  <a:cubicBezTo>
                    <a:pt x="87887" y="60645"/>
                    <a:pt x="89975" y="55154"/>
                    <a:pt x="90294" y="49525"/>
                  </a:cubicBezTo>
                  <a:cubicBezTo>
                    <a:pt x="90393" y="48013"/>
                    <a:pt x="90333" y="46481"/>
                    <a:pt x="90174" y="44969"/>
                  </a:cubicBezTo>
                  <a:cubicBezTo>
                    <a:pt x="89359" y="37888"/>
                    <a:pt x="85738" y="31204"/>
                    <a:pt x="80367" y="26509"/>
                  </a:cubicBezTo>
                  <a:cubicBezTo>
                    <a:pt x="78457" y="24818"/>
                    <a:pt x="76289" y="23326"/>
                    <a:pt x="75056" y="21078"/>
                  </a:cubicBezTo>
                  <a:cubicBezTo>
                    <a:pt x="72967" y="17358"/>
                    <a:pt x="73106" y="13042"/>
                    <a:pt x="70520" y="9341"/>
                  </a:cubicBezTo>
                  <a:cubicBezTo>
                    <a:pt x="67914" y="5641"/>
                    <a:pt x="64135" y="2757"/>
                    <a:pt x="59858" y="1285"/>
                  </a:cubicBezTo>
                  <a:cubicBezTo>
                    <a:pt x="57365" y="420"/>
                    <a:pt x="54675" y="1"/>
                    <a:pt x="51973" y="1"/>
                  </a:cubicBezTo>
                  <a:close/>
                </a:path>
              </a:pathLst>
            </a:custGeom>
            <a:solidFill>
              <a:srgbClr val="CBC2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7" name="Google Shape;4655;p44">
              <a:extLst>
                <a:ext uri="{FF2B5EF4-FFF2-40B4-BE49-F238E27FC236}">
                  <a16:creationId xmlns:a16="http://schemas.microsoft.com/office/drawing/2014/main" id="{4CA8F296-75B9-9223-436A-87F093718651}"/>
                </a:ext>
              </a:extLst>
            </p:cNvPr>
            <p:cNvSpPr/>
            <p:nvPr/>
          </p:nvSpPr>
          <p:spPr>
            <a:xfrm>
              <a:off x="5386700" y="2160075"/>
              <a:ext cx="226300" cy="202850"/>
            </a:xfrm>
            <a:custGeom>
              <a:avLst/>
              <a:gdLst/>
              <a:ahLst/>
              <a:cxnLst/>
              <a:rect l="l" t="t" r="r" b="b"/>
              <a:pathLst>
                <a:path w="9052" h="8114" extrusionOk="0">
                  <a:moveTo>
                    <a:pt x="4514" y="0"/>
                  </a:moveTo>
                  <a:cubicBezTo>
                    <a:pt x="4133" y="0"/>
                    <a:pt x="3746" y="54"/>
                    <a:pt x="3362" y="168"/>
                  </a:cubicBezTo>
                  <a:cubicBezTo>
                    <a:pt x="1234" y="805"/>
                    <a:pt x="0" y="3072"/>
                    <a:pt x="637" y="5201"/>
                  </a:cubicBezTo>
                  <a:cubicBezTo>
                    <a:pt x="1160" y="6966"/>
                    <a:pt x="2784" y="8114"/>
                    <a:pt x="4528" y="8114"/>
                  </a:cubicBezTo>
                  <a:cubicBezTo>
                    <a:pt x="4906" y="8114"/>
                    <a:pt x="5290" y="8060"/>
                    <a:pt x="5670" y="7946"/>
                  </a:cubicBezTo>
                  <a:cubicBezTo>
                    <a:pt x="7818" y="7310"/>
                    <a:pt x="9052" y="5042"/>
                    <a:pt x="8415" y="2893"/>
                  </a:cubicBezTo>
                  <a:cubicBezTo>
                    <a:pt x="7892" y="1145"/>
                    <a:pt x="6268" y="0"/>
                    <a:pt x="45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8" name="Google Shape;4656;p44">
              <a:extLst>
                <a:ext uri="{FF2B5EF4-FFF2-40B4-BE49-F238E27FC236}">
                  <a16:creationId xmlns:a16="http://schemas.microsoft.com/office/drawing/2014/main" id="{AC7D0154-8989-B355-C882-4D1D5796493C}"/>
                </a:ext>
              </a:extLst>
            </p:cNvPr>
            <p:cNvSpPr/>
            <p:nvPr/>
          </p:nvSpPr>
          <p:spPr>
            <a:xfrm>
              <a:off x="5298175" y="2073575"/>
              <a:ext cx="74125" cy="70500"/>
            </a:xfrm>
            <a:custGeom>
              <a:avLst/>
              <a:gdLst/>
              <a:ahLst/>
              <a:cxnLst/>
              <a:rect l="l" t="t" r="r" b="b"/>
              <a:pathLst>
                <a:path w="2965" h="2820" extrusionOk="0">
                  <a:moveTo>
                    <a:pt x="1469" y="0"/>
                  </a:moveTo>
                  <a:cubicBezTo>
                    <a:pt x="752" y="0"/>
                    <a:pt x="135" y="553"/>
                    <a:pt x="60" y="1281"/>
                  </a:cubicBezTo>
                  <a:cubicBezTo>
                    <a:pt x="1" y="2057"/>
                    <a:pt x="558" y="2753"/>
                    <a:pt x="1333" y="2812"/>
                  </a:cubicBezTo>
                  <a:cubicBezTo>
                    <a:pt x="1381" y="2817"/>
                    <a:pt x="1429" y="2820"/>
                    <a:pt x="1477" y="2820"/>
                  </a:cubicBezTo>
                  <a:cubicBezTo>
                    <a:pt x="2193" y="2820"/>
                    <a:pt x="2810" y="2268"/>
                    <a:pt x="2885" y="1559"/>
                  </a:cubicBezTo>
                  <a:cubicBezTo>
                    <a:pt x="2965" y="764"/>
                    <a:pt x="2388" y="87"/>
                    <a:pt x="1612" y="8"/>
                  </a:cubicBezTo>
                  <a:cubicBezTo>
                    <a:pt x="1564" y="3"/>
                    <a:pt x="1516" y="0"/>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10" name="Google Shape;4657;p44">
              <a:extLst>
                <a:ext uri="{FF2B5EF4-FFF2-40B4-BE49-F238E27FC236}">
                  <a16:creationId xmlns:a16="http://schemas.microsoft.com/office/drawing/2014/main" id="{67D1CC12-5BE5-2411-AB82-53FDCAC03DC4}"/>
                </a:ext>
              </a:extLst>
            </p:cNvPr>
            <p:cNvSpPr/>
            <p:nvPr/>
          </p:nvSpPr>
          <p:spPr>
            <a:xfrm>
              <a:off x="3777375" y="1915100"/>
              <a:ext cx="136800" cy="136800"/>
            </a:xfrm>
            <a:custGeom>
              <a:avLst/>
              <a:gdLst/>
              <a:ahLst/>
              <a:cxnLst/>
              <a:rect l="l" t="t" r="r" b="b"/>
              <a:pathLst>
                <a:path w="5472" h="5472" extrusionOk="0">
                  <a:moveTo>
                    <a:pt x="2746" y="1"/>
                  </a:moveTo>
                  <a:cubicBezTo>
                    <a:pt x="1234" y="1"/>
                    <a:pt x="1" y="1234"/>
                    <a:pt x="1" y="2746"/>
                  </a:cubicBezTo>
                  <a:cubicBezTo>
                    <a:pt x="1" y="4258"/>
                    <a:pt x="1234" y="5471"/>
                    <a:pt x="2746" y="5471"/>
                  </a:cubicBezTo>
                  <a:cubicBezTo>
                    <a:pt x="4258" y="5471"/>
                    <a:pt x="5471" y="4258"/>
                    <a:pt x="5471" y="2746"/>
                  </a:cubicBezTo>
                  <a:cubicBezTo>
                    <a:pt x="5471" y="1234"/>
                    <a:pt x="4258" y="1"/>
                    <a:pt x="27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11" name="Google Shape;4658;p44">
              <a:extLst>
                <a:ext uri="{FF2B5EF4-FFF2-40B4-BE49-F238E27FC236}">
                  <a16:creationId xmlns:a16="http://schemas.microsoft.com/office/drawing/2014/main" id="{1526D85D-66F2-3095-5A9A-09ACFA79AB19}"/>
                </a:ext>
              </a:extLst>
            </p:cNvPr>
            <p:cNvSpPr/>
            <p:nvPr/>
          </p:nvSpPr>
          <p:spPr>
            <a:xfrm>
              <a:off x="3147275" y="2162275"/>
              <a:ext cx="1343775" cy="1343775"/>
            </a:xfrm>
            <a:custGeom>
              <a:avLst/>
              <a:gdLst/>
              <a:ahLst/>
              <a:cxnLst/>
              <a:rect l="l" t="t" r="r" b="b"/>
              <a:pathLst>
                <a:path w="53751" h="53751" extrusionOk="0">
                  <a:moveTo>
                    <a:pt x="26876" y="12274"/>
                  </a:moveTo>
                  <a:cubicBezTo>
                    <a:pt x="34932" y="12274"/>
                    <a:pt x="41457" y="18799"/>
                    <a:pt x="41457" y="26856"/>
                  </a:cubicBezTo>
                  <a:cubicBezTo>
                    <a:pt x="41457" y="34912"/>
                    <a:pt x="34932" y="41417"/>
                    <a:pt x="26876" y="41417"/>
                  </a:cubicBezTo>
                  <a:cubicBezTo>
                    <a:pt x="18819" y="41417"/>
                    <a:pt x="12294" y="34912"/>
                    <a:pt x="12294" y="26856"/>
                  </a:cubicBezTo>
                  <a:cubicBezTo>
                    <a:pt x="12294" y="18799"/>
                    <a:pt x="18819" y="12274"/>
                    <a:pt x="26876" y="12274"/>
                  </a:cubicBezTo>
                  <a:close/>
                  <a:moveTo>
                    <a:pt x="24150" y="0"/>
                  </a:moveTo>
                  <a:cubicBezTo>
                    <a:pt x="23096" y="0"/>
                    <a:pt x="22241" y="836"/>
                    <a:pt x="22241" y="1890"/>
                  </a:cubicBezTo>
                  <a:lnTo>
                    <a:pt x="22241" y="7719"/>
                  </a:lnTo>
                  <a:cubicBezTo>
                    <a:pt x="20232" y="8216"/>
                    <a:pt x="18342" y="9012"/>
                    <a:pt x="16611" y="10066"/>
                  </a:cubicBezTo>
                  <a:lnTo>
                    <a:pt x="12473" y="5929"/>
                  </a:lnTo>
                  <a:cubicBezTo>
                    <a:pt x="12105" y="5561"/>
                    <a:pt x="11623" y="5377"/>
                    <a:pt x="11138" y="5377"/>
                  </a:cubicBezTo>
                  <a:cubicBezTo>
                    <a:pt x="10653" y="5377"/>
                    <a:pt x="10166" y="5561"/>
                    <a:pt x="9788" y="5929"/>
                  </a:cubicBezTo>
                  <a:lnTo>
                    <a:pt x="5929" y="9788"/>
                  </a:lnTo>
                  <a:cubicBezTo>
                    <a:pt x="5193" y="10524"/>
                    <a:pt x="5193" y="11717"/>
                    <a:pt x="5929" y="12473"/>
                  </a:cubicBezTo>
                  <a:lnTo>
                    <a:pt x="10066" y="16591"/>
                  </a:lnTo>
                  <a:cubicBezTo>
                    <a:pt x="9012" y="18322"/>
                    <a:pt x="8236" y="20212"/>
                    <a:pt x="7739" y="22241"/>
                  </a:cubicBezTo>
                  <a:lnTo>
                    <a:pt x="1891" y="22241"/>
                  </a:lnTo>
                  <a:cubicBezTo>
                    <a:pt x="836" y="22241"/>
                    <a:pt x="1" y="23096"/>
                    <a:pt x="1" y="24130"/>
                  </a:cubicBezTo>
                  <a:lnTo>
                    <a:pt x="1" y="29601"/>
                  </a:lnTo>
                  <a:cubicBezTo>
                    <a:pt x="1" y="30655"/>
                    <a:pt x="836" y="31491"/>
                    <a:pt x="1891" y="31491"/>
                  </a:cubicBezTo>
                  <a:lnTo>
                    <a:pt x="7739" y="31491"/>
                  </a:lnTo>
                  <a:cubicBezTo>
                    <a:pt x="8236" y="33520"/>
                    <a:pt x="9032" y="35410"/>
                    <a:pt x="10066" y="37140"/>
                  </a:cubicBezTo>
                  <a:lnTo>
                    <a:pt x="5929" y="41278"/>
                  </a:lnTo>
                  <a:cubicBezTo>
                    <a:pt x="5193" y="42014"/>
                    <a:pt x="5193" y="43207"/>
                    <a:pt x="5929" y="43963"/>
                  </a:cubicBezTo>
                  <a:lnTo>
                    <a:pt x="9788" y="47803"/>
                  </a:lnTo>
                  <a:cubicBezTo>
                    <a:pt x="10166" y="48181"/>
                    <a:pt x="10653" y="48370"/>
                    <a:pt x="11138" y="48370"/>
                  </a:cubicBezTo>
                  <a:cubicBezTo>
                    <a:pt x="11623" y="48370"/>
                    <a:pt x="12105" y="48181"/>
                    <a:pt x="12473" y="47803"/>
                  </a:cubicBezTo>
                  <a:lnTo>
                    <a:pt x="16611" y="43685"/>
                  </a:lnTo>
                  <a:cubicBezTo>
                    <a:pt x="18322" y="44719"/>
                    <a:pt x="20212" y="45515"/>
                    <a:pt x="22241" y="46012"/>
                  </a:cubicBezTo>
                  <a:lnTo>
                    <a:pt x="22241" y="51861"/>
                  </a:lnTo>
                  <a:cubicBezTo>
                    <a:pt x="22241" y="52915"/>
                    <a:pt x="23096" y="53751"/>
                    <a:pt x="24150" y="53751"/>
                  </a:cubicBezTo>
                  <a:lnTo>
                    <a:pt x="29621" y="53751"/>
                  </a:lnTo>
                  <a:cubicBezTo>
                    <a:pt x="30655" y="53751"/>
                    <a:pt x="31511" y="52915"/>
                    <a:pt x="31511" y="51861"/>
                  </a:cubicBezTo>
                  <a:lnTo>
                    <a:pt x="31511" y="46012"/>
                  </a:lnTo>
                  <a:cubicBezTo>
                    <a:pt x="33520" y="45515"/>
                    <a:pt x="35410" y="44719"/>
                    <a:pt x="37140" y="43685"/>
                  </a:cubicBezTo>
                  <a:lnTo>
                    <a:pt x="41278" y="47803"/>
                  </a:lnTo>
                  <a:cubicBezTo>
                    <a:pt x="41646" y="48181"/>
                    <a:pt x="42128" y="48370"/>
                    <a:pt x="42613" y="48370"/>
                  </a:cubicBezTo>
                  <a:cubicBezTo>
                    <a:pt x="43098" y="48370"/>
                    <a:pt x="43586" y="48181"/>
                    <a:pt x="43964" y="47803"/>
                  </a:cubicBezTo>
                  <a:lnTo>
                    <a:pt x="47823" y="43963"/>
                  </a:lnTo>
                  <a:cubicBezTo>
                    <a:pt x="48559" y="43207"/>
                    <a:pt x="48559" y="42014"/>
                    <a:pt x="47823" y="41278"/>
                  </a:cubicBezTo>
                  <a:lnTo>
                    <a:pt x="43685" y="37120"/>
                  </a:lnTo>
                  <a:cubicBezTo>
                    <a:pt x="44739" y="35410"/>
                    <a:pt x="45535" y="33520"/>
                    <a:pt x="46032" y="31471"/>
                  </a:cubicBezTo>
                  <a:lnTo>
                    <a:pt x="51861" y="31471"/>
                  </a:lnTo>
                  <a:cubicBezTo>
                    <a:pt x="52915" y="31471"/>
                    <a:pt x="53751" y="30635"/>
                    <a:pt x="53751" y="29581"/>
                  </a:cubicBezTo>
                  <a:lnTo>
                    <a:pt x="53751" y="24110"/>
                  </a:lnTo>
                  <a:cubicBezTo>
                    <a:pt x="53751" y="23096"/>
                    <a:pt x="52915" y="22221"/>
                    <a:pt x="51861" y="22221"/>
                  </a:cubicBezTo>
                  <a:lnTo>
                    <a:pt x="46032" y="22221"/>
                  </a:lnTo>
                  <a:cubicBezTo>
                    <a:pt x="45535" y="20212"/>
                    <a:pt x="44739" y="18322"/>
                    <a:pt x="43685" y="16571"/>
                  </a:cubicBezTo>
                  <a:lnTo>
                    <a:pt x="47823" y="12453"/>
                  </a:lnTo>
                  <a:cubicBezTo>
                    <a:pt x="48559" y="11697"/>
                    <a:pt x="48559" y="10504"/>
                    <a:pt x="47823" y="9768"/>
                  </a:cubicBezTo>
                  <a:lnTo>
                    <a:pt x="43964" y="5909"/>
                  </a:lnTo>
                  <a:cubicBezTo>
                    <a:pt x="43586" y="5531"/>
                    <a:pt x="43098" y="5342"/>
                    <a:pt x="42613" y="5342"/>
                  </a:cubicBezTo>
                  <a:cubicBezTo>
                    <a:pt x="42128" y="5342"/>
                    <a:pt x="41646" y="5531"/>
                    <a:pt x="41278" y="5909"/>
                  </a:cubicBezTo>
                  <a:lnTo>
                    <a:pt x="37140" y="10026"/>
                  </a:lnTo>
                  <a:cubicBezTo>
                    <a:pt x="35430" y="8992"/>
                    <a:pt x="33540" y="8196"/>
                    <a:pt x="31511" y="7699"/>
                  </a:cubicBezTo>
                  <a:lnTo>
                    <a:pt x="31511" y="1890"/>
                  </a:lnTo>
                  <a:cubicBezTo>
                    <a:pt x="31511" y="836"/>
                    <a:pt x="30655" y="0"/>
                    <a:pt x="29621" y="0"/>
                  </a:cubicBezTo>
                  <a:close/>
                </a:path>
              </a:pathLst>
            </a:custGeom>
            <a:solidFill>
              <a:srgbClr val="EE7A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12" name="Google Shape;4659;p44">
              <a:extLst>
                <a:ext uri="{FF2B5EF4-FFF2-40B4-BE49-F238E27FC236}">
                  <a16:creationId xmlns:a16="http://schemas.microsoft.com/office/drawing/2014/main" id="{BC1C0079-621B-E8B2-8BD5-B1AA46171594}"/>
                </a:ext>
              </a:extLst>
            </p:cNvPr>
            <p:cNvSpPr/>
            <p:nvPr/>
          </p:nvSpPr>
          <p:spPr>
            <a:xfrm>
              <a:off x="3457100" y="2605375"/>
              <a:ext cx="275550" cy="565000"/>
            </a:xfrm>
            <a:custGeom>
              <a:avLst/>
              <a:gdLst/>
              <a:ahLst/>
              <a:cxnLst/>
              <a:rect l="l" t="t" r="r" b="b"/>
              <a:pathLst>
                <a:path w="11022" h="22600" extrusionOk="0">
                  <a:moveTo>
                    <a:pt x="9072" y="1"/>
                  </a:moveTo>
                  <a:cubicBezTo>
                    <a:pt x="4735" y="1"/>
                    <a:pt x="916" y="3422"/>
                    <a:pt x="61" y="7978"/>
                  </a:cubicBezTo>
                  <a:cubicBezTo>
                    <a:pt x="41" y="8356"/>
                    <a:pt x="1" y="8754"/>
                    <a:pt x="1" y="9132"/>
                  </a:cubicBezTo>
                  <a:cubicBezTo>
                    <a:pt x="1" y="15239"/>
                    <a:pt x="3820" y="20471"/>
                    <a:pt x="9151" y="22599"/>
                  </a:cubicBezTo>
                  <a:lnTo>
                    <a:pt x="9151" y="2567"/>
                  </a:lnTo>
                  <a:cubicBezTo>
                    <a:pt x="9171" y="1374"/>
                    <a:pt x="9927" y="339"/>
                    <a:pt x="11021" y="1"/>
                  </a:cubicBezTo>
                  <a:close/>
                </a:path>
              </a:pathLst>
            </a:custGeom>
            <a:solidFill>
              <a:srgbClr val="43478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13" name="Google Shape;4660;p44">
              <a:extLst>
                <a:ext uri="{FF2B5EF4-FFF2-40B4-BE49-F238E27FC236}">
                  <a16:creationId xmlns:a16="http://schemas.microsoft.com/office/drawing/2014/main" id="{EC95C3DD-25A7-E380-9683-821FA90CBD56}"/>
                </a:ext>
              </a:extLst>
            </p:cNvPr>
            <p:cNvSpPr/>
            <p:nvPr/>
          </p:nvSpPr>
          <p:spPr>
            <a:xfrm>
              <a:off x="3906175" y="2605875"/>
              <a:ext cx="387950" cy="564000"/>
            </a:xfrm>
            <a:custGeom>
              <a:avLst/>
              <a:gdLst/>
              <a:ahLst/>
              <a:cxnLst/>
              <a:rect l="l" t="t" r="r" b="b"/>
              <a:pathLst>
                <a:path w="15518" h="22560" extrusionOk="0">
                  <a:moveTo>
                    <a:pt x="1" y="1"/>
                  </a:moveTo>
                  <a:cubicBezTo>
                    <a:pt x="1055" y="379"/>
                    <a:pt x="1791" y="1334"/>
                    <a:pt x="1791" y="2507"/>
                  </a:cubicBezTo>
                  <a:lnTo>
                    <a:pt x="1791" y="15656"/>
                  </a:lnTo>
                  <a:lnTo>
                    <a:pt x="1791" y="22559"/>
                  </a:lnTo>
                  <a:cubicBezTo>
                    <a:pt x="1791" y="22360"/>
                    <a:pt x="3781" y="22062"/>
                    <a:pt x="3999" y="22002"/>
                  </a:cubicBezTo>
                  <a:cubicBezTo>
                    <a:pt x="4420" y="21944"/>
                    <a:pt x="4855" y="21926"/>
                    <a:pt x="5298" y="21926"/>
                  </a:cubicBezTo>
                  <a:cubicBezTo>
                    <a:pt x="6047" y="21926"/>
                    <a:pt x="6817" y="21978"/>
                    <a:pt x="7577" y="21978"/>
                  </a:cubicBezTo>
                  <a:cubicBezTo>
                    <a:pt x="8685" y="21978"/>
                    <a:pt x="9773" y="21868"/>
                    <a:pt x="10743" y="21326"/>
                  </a:cubicBezTo>
                  <a:cubicBezTo>
                    <a:pt x="12315" y="20470"/>
                    <a:pt x="13429" y="18939"/>
                    <a:pt x="13806" y="17188"/>
                  </a:cubicBezTo>
                  <a:lnTo>
                    <a:pt x="15517" y="9072"/>
                  </a:lnTo>
                  <a:lnTo>
                    <a:pt x="10246" y="8177"/>
                  </a:lnTo>
                  <a:lnTo>
                    <a:pt x="9370" y="10265"/>
                  </a:lnTo>
                  <a:lnTo>
                    <a:pt x="9012" y="6864"/>
                  </a:lnTo>
                  <a:cubicBezTo>
                    <a:pt x="8575" y="2965"/>
                    <a:pt x="5591" y="1"/>
                    <a:pt x="2050" y="1"/>
                  </a:cubicBezTo>
                  <a:close/>
                </a:path>
              </a:pathLst>
            </a:custGeom>
            <a:solidFill>
              <a:srgbClr val="43478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14" name="Google Shape;4661;p44">
              <a:extLst>
                <a:ext uri="{FF2B5EF4-FFF2-40B4-BE49-F238E27FC236}">
                  <a16:creationId xmlns:a16="http://schemas.microsoft.com/office/drawing/2014/main" id="{3B7772B8-2A8E-3AC5-5FD6-6F160C7C2968}"/>
                </a:ext>
              </a:extLst>
            </p:cNvPr>
            <p:cNvSpPr/>
            <p:nvPr/>
          </p:nvSpPr>
          <p:spPr>
            <a:xfrm>
              <a:off x="4064325" y="2915100"/>
              <a:ext cx="58225" cy="123475"/>
            </a:xfrm>
            <a:custGeom>
              <a:avLst/>
              <a:gdLst/>
              <a:ahLst/>
              <a:cxnLst/>
              <a:rect l="l" t="t" r="r" b="b"/>
              <a:pathLst>
                <a:path w="2329" h="4939" extrusionOk="0">
                  <a:moveTo>
                    <a:pt x="2136" y="0"/>
                  </a:moveTo>
                  <a:cubicBezTo>
                    <a:pt x="2078" y="0"/>
                    <a:pt x="2024" y="42"/>
                    <a:pt x="2010" y="85"/>
                  </a:cubicBezTo>
                  <a:lnTo>
                    <a:pt x="41" y="4740"/>
                  </a:lnTo>
                  <a:cubicBezTo>
                    <a:pt x="1" y="4819"/>
                    <a:pt x="41" y="4919"/>
                    <a:pt x="120" y="4938"/>
                  </a:cubicBezTo>
                  <a:lnTo>
                    <a:pt x="160" y="4938"/>
                  </a:lnTo>
                  <a:cubicBezTo>
                    <a:pt x="220" y="4938"/>
                    <a:pt x="259" y="4919"/>
                    <a:pt x="319" y="4859"/>
                  </a:cubicBezTo>
                  <a:lnTo>
                    <a:pt x="2269" y="224"/>
                  </a:lnTo>
                  <a:cubicBezTo>
                    <a:pt x="2328" y="144"/>
                    <a:pt x="2269" y="45"/>
                    <a:pt x="2209" y="25"/>
                  </a:cubicBezTo>
                  <a:cubicBezTo>
                    <a:pt x="2186" y="7"/>
                    <a:pt x="2161" y="0"/>
                    <a:pt x="2136"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15" name="Google Shape;4662;p44">
              <a:extLst>
                <a:ext uri="{FF2B5EF4-FFF2-40B4-BE49-F238E27FC236}">
                  <a16:creationId xmlns:a16="http://schemas.microsoft.com/office/drawing/2014/main" id="{A2D5DC92-C75D-CDB9-BE8E-379D3613A654}"/>
                </a:ext>
              </a:extLst>
            </p:cNvPr>
            <p:cNvSpPr/>
            <p:nvPr/>
          </p:nvSpPr>
          <p:spPr>
            <a:xfrm>
              <a:off x="3685375" y="2605375"/>
              <a:ext cx="265100" cy="591350"/>
            </a:xfrm>
            <a:custGeom>
              <a:avLst/>
              <a:gdLst/>
              <a:ahLst/>
              <a:cxnLst/>
              <a:rect l="l" t="t" r="r" b="b"/>
              <a:pathLst>
                <a:path w="10604" h="23654" extrusionOk="0">
                  <a:moveTo>
                    <a:pt x="1871" y="1"/>
                  </a:moveTo>
                  <a:cubicBezTo>
                    <a:pt x="796" y="339"/>
                    <a:pt x="1" y="1354"/>
                    <a:pt x="1" y="2547"/>
                  </a:cubicBezTo>
                  <a:lnTo>
                    <a:pt x="1" y="22619"/>
                  </a:lnTo>
                  <a:cubicBezTo>
                    <a:pt x="1652" y="23275"/>
                    <a:pt x="3442" y="23653"/>
                    <a:pt x="5332" y="23653"/>
                  </a:cubicBezTo>
                  <a:cubicBezTo>
                    <a:pt x="7162" y="23653"/>
                    <a:pt x="8932" y="23295"/>
                    <a:pt x="10584" y="22679"/>
                  </a:cubicBezTo>
                  <a:lnTo>
                    <a:pt x="10584" y="2567"/>
                  </a:lnTo>
                  <a:cubicBezTo>
                    <a:pt x="10603" y="1374"/>
                    <a:pt x="9847" y="399"/>
                    <a:pt x="8813" y="21"/>
                  </a:cubicBezTo>
                  <a:lnTo>
                    <a:pt x="1871" y="1"/>
                  </a:lnTo>
                  <a:close/>
                </a:path>
              </a:pathLst>
            </a:custGeom>
            <a:solidFill>
              <a:srgbClr val="CBC2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16" name="Google Shape;4663;p44">
              <a:extLst>
                <a:ext uri="{FF2B5EF4-FFF2-40B4-BE49-F238E27FC236}">
                  <a16:creationId xmlns:a16="http://schemas.microsoft.com/office/drawing/2014/main" id="{A378B368-DBE1-0CD2-1AB6-F470F635AFD8}"/>
                </a:ext>
              </a:extLst>
            </p:cNvPr>
            <p:cNvSpPr/>
            <p:nvPr/>
          </p:nvSpPr>
          <p:spPr>
            <a:xfrm>
              <a:off x="3576950" y="2818250"/>
              <a:ext cx="30875" cy="269550"/>
            </a:xfrm>
            <a:custGeom>
              <a:avLst/>
              <a:gdLst/>
              <a:ahLst/>
              <a:cxnLst/>
              <a:rect l="l" t="t" r="r" b="b"/>
              <a:pathLst>
                <a:path w="1235" h="10782" extrusionOk="0">
                  <a:moveTo>
                    <a:pt x="1095" y="0"/>
                  </a:moveTo>
                  <a:cubicBezTo>
                    <a:pt x="996" y="0"/>
                    <a:pt x="916" y="80"/>
                    <a:pt x="916" y="159"/>
                  </a:cubicBezTo>
                  <a:lnTo>
                    <a:pt x="21" y="10603"/>
                  </a:lnTo>
                  <a:cubicBezTo>
                    <a:pt x="1" y="10702"/>
                    <a:pt x="61" y="10782"/>
                    <a:pt x="160" y="10782"/>
                  </a:cubicBezTo>
                  <a:cubicBezTo>
                    <a:pt x="240" y="10782"/>
                    <a:pt x="319" y="10702"/>
                    <a:pt x="339" y="10623"/>
                  </a:cubicBezTo>
                  <a:lnTo>
                    <a:pt x="1234" y="179"/>
                  </a:lnTo>
                  <a:cubicBezTo>
                    <a:pt x="1234" y="80"/>
                    <a:pt x="1155" y="0"/>
                    <a:pt x="1095"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17" name="Google Shape;4664;p44">
              <a:extLst>
                <a:ext uri="{FF2B5EF4-FFF2-40B4-BE49-F238E27FC236}">
                  <a16:creationId xmlns:a16="http://schemas.microsoft.com/office/drawing/2014/main" id="{69754747-03FF-154A-B30B-B2A958628EC0}"/>
                </a:ext>
              </a:extLst>
            </p:cNvPr>
            <p:cNvSpPr/>
            <p:nvPr/>
          </p:nvSpPr>
          <p:spPr>
            <a:xfrm>
              <a:off x="3551600" y="2842975"/>
              <a:ext cx="47275" cy="86675"/>
            </a:xfrm>
            <a:custGeom>
              <a:avLst/>
              <a:gdLst/>
              <a:ahLst/>
              <a:cxnLst/>
              <a:rect l="l" t="t" r="r" b="b"/>
              <a:pathLst>
                <a:path w="1891" h="3467" extrusionOk="0">
                  <a:moveTo>
                    <a:pt x="200" y="1"/>
                  </a:moveTo>
                  <a:cubicBezTo>
                    <a:pt x="178" y="1"/>
                    <a:pt x="157" y="8"/>
                    <a:pt x="140" y="26"/>
                  </a:cubicBezTo>
                  <a:cubicBezTo>
                    <a:pt x="60" y="45"/>
                    <a:pt x="0" y="145"/>
                    <a:pt x="60" y="205"/>
                  </a:cubicBezTo>
                  <a:lnTo>
                    <a:pt x="1572" y="3368"/>
                  </a:lnTo>
                  <a:cubicBezTo>
                    <a:pt x="1592" y="3447"/>
                    <a:pt x="1671" y="3467"/>
                    <a:pt x="1731" y="3467"/>
                  </a:cubicBezTo>
                  <a:cubicBezTo>
                    <a:pt x="1751" y="3467"/>
                    <a:pt x="1771" y="3467"/>
                    <a:pt x="1771" y="3447"/>
                  </a:cubicBezTo>
                  <a:cubicBezTo>
                    <a:pt x="1850" y="3427"/>
                    <a:pt x="1890" y="3328"/>
                    <a:pt x="1850" y="3248"/>
                  </a:cubicBezTo>
                  <a:lnTo>
                    <a:pt x="339" y="85"/>
                  </a:lnTo>
                  <a:cubicBezTo>
                    <a:pt x="311" y="43"/>
                    <a:pt x="253"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18" name="Google Shape;4665;p44">
              <a:extLst>
                <a:ext uri="{FF2B5EF4-FFF2-40B4-BE49-F238E27FC236}">
                  <a16:creationId xmlns:a16="http://schemas.microsoft.com/office/drawing/2014/main" id="{733C0C9E-13B2-705E-17EF-1DA6A220F44F}"/>
                </a:ext>
              </a:extLst>
            </p:cNvPr>
            <p:cNvSpPr/>
            <p:nvPr/>
          </p:nvSpPr>
          <p:spPr>
            <a:xfrm>
              <a:off x="4148875" y="2534075"/>
              <a:ext cx="211800" cy="294625"/>
            </a:xfrm>
            <a:custGeom>
              <a:avLst/>
              <a:gdLst/>
              <a:ahLst/>
              <a:cxnLst/>
              <a:rect l="l" t="t" r="r" b="b"/>
              <a:pathLst>
                <a:path w="8472" h="11785" extrusionOk="0">
                  <a:moveTo>
                    <a:pt x="4275" y="1"/>
                  </a:moveTo>
                  <a:cubicBezTo>
                    <a:pt x="3907" y="1"/>
                    <a:pt x="3533" y="289"/>
                    <a:pt x="3442" y="744"/>
                  </a:cubicBezTo>
                  <a:lnTo>
                    <a:pt x="2308" y="6115"/>
                  </a:lnTo>
                  <a:cubicBezTo>
                    <a:pt x="2308" y="5877"/>
                    <a:pt x="2149" y="5419"/>
                    <a:pt x="2129" y="5260"/>
                  </a:cubicBezTo>
                  <a:cubicBezTo>
                    <a:pt x="2050" y="4942"/>
                    <a:pt x="1950" y="4623"/>
                    <a:pt x="1811" y="4325"/>
                  </a:cubicBezTo>
                  <a:cubicBezTo>
                    <a:pt x="1588" y="3927"/>
                    <a:pt x="1199" y="3630"/>
                    <a:pt x="757" y="3630"/>
                  </a:cubicBezTo>
                  <a:cubicBezTo>
                    <a:pt x="647" y="3630"/>
                    <a:pt x="533" y="3649"/>
                    <a:pt x="418" y="3688"/>
                  </a:cubicBezTo>
                  <a:cubicBezTo>
                    <a:pt x="319" y="3728"/>
                    <a:pt x="219" y="3788"/>
                    <a:pt x="160" y="3867"/>
                  </a:cubicBezTo>
                  <a:cubicBezTo>
                    <a:pt x="120" y="3947"/>
                    <a:pt x="140" y="4046"/>
                    <a:pt x="160" y="4146"/>
                  </a:cubicBezTo>
                  <a:cubicBezTo>
                    <a:pt x="319" y="5021"/>
                    <a:pt x="597" y="5877"/>
                    <a:pt x="717" y="6772"/>
                  </a:cubicBezTo>
                  <a:cubicBezTo>
                    <a:pt x="717" y="6772"/>
                    <a:pt x="1" y="7965"/>
                    <a:pt x="438" y="9358"/>
                  </a:cubicBezTo>
                  <a:cubicBezTo>
                    <a:pt x="617" y="9895"/>
                    <a:pt x="637" y="10333"/>
                    <a:pt x="637" y="10691"/>
                  </a:cubicBezTo>
                  <a:lnTo>
                    <a:pt x="5849" y="11785"/>
                  </a:lnTo>
                  <a:lnTo>
                    <a:pt x="6486" y="8801"/>
                  </a:lnTo>
                  <a:cubicBezTo>
                    <a:pt x="6486" y="8801"/>
                    <a:pt x="8471" y="741"/>
                    <a:pt x="5086" y="741"/>
                  </a:cubicBezTo>
                  <a:cubicBezTo>
                    <a:pt x="5049" y="741"/>
                    <a:pt x="5012" y="742"/>
                    <a:pt x="4974" y="744"/>
                  </a:cubicBezTo>
                  <a:cubicBezTo>
                    <a:pt x="4974" y="744"/>
                    <a:pt x="4974" y="764"/>
                    <a:pt x="4934" y="784"/>
                  </a:cubicBezTo>
                  <a:cubicBezTo>
                    <a:pt x="4934" y="645"/>
                    <a:pt x="4894" y="506"/>
                    <a:pt x="4835" y="386"/>
                  </a:cubicBezTo>
                  <a:cubicBezTo>
                    <a:pt x="4735" y="207"/>
                    <a:pt x="4596" y="68"/>
                    <a:pt x="4377" y="8"/>
                  </a:cubicBezTo>
                  <a:cubicBezTo>
                    <a:pt x="4343" y="3"/>
                    <a:pt x="4309" y="1"/>
                    <a:pt x="4275" y="1"/>
                  </a:cubicBezTo>
                  <a:close/>
                </a:path>
              </a:pathLst>
            </a:custGeom>
            <a:solidFill>
              <a:srgbClr val="F0A6A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19" name="Google Shape;4666;p44">
              <a:extLst>
                <a:ext uri="{FF2B5EF4-FFF2-40B4-BE49-F238E27FC236}">
                  <a16:creationId xmlns:a16="http://schemas.microsoft.com/office/drawing/2014/main" id="{EC05492D-2F2D-6092-3721-9E121BD99C0A}"/>
                </a:ext>
              </a:extLst>
            </p:cNvPr>
            <p:cNvSpPr/>
            <p:nvPr/>
          </p:nvSpPr>
          <p:spPr>
            <a:xfrm>
              <a:off x="4205075" y="2679225"/>
              <a:ext cx="44775" cy="53500"/>
            </a:xfrm>
            <a:custGeom>
              <a:avLst/>
              <a:gdLst/>
              <a:ahLst/>
              <a:cxnLst/>
              <a:rect l="l" t="t" r="r" b="b"/>
              <a:pathLst>
                <a:path w="1791" h="2140" extrusionOk="0">
                  <a:moveTo>
                    <a:pt x="163" y="0"/>
                  </a:moveTo>
                  <a:cubicBezTo>
                    <a:pt x="107" y="0"/>
                    <a:pt x="40" y="65"/>
                    <a:pt x="40" y="130"/>
                  </a:cubicBezTo>
                  <a:cubicBezTo>
                    <a:pt x="0" y="210"/>
                    <a:pt x="80" y="309"/>
                    <a:pt x="160" y="309"/>
                  </a:cubicBezTo>
                  <a:cubicBezTo>
                    <a:pt x="239" y="329"/>
                    <a:pt x="1492" y="528"/>
                    <a:pt x="1473" y="2000"/>
                  </a:cubicBezTo>
                  <a:cubicBezTo>
                    <a:pt x="1473" y="2060"/>
                    <a:pt x="1532" y="2139"/>
                    <a:pt x="1632" y="2139"/>
                  </a:cubicBezTo>
                  <a:cubicBezTo>
                    <a:pt x="1691" y="2139"/>
                    <a:pt x="1771" y="2060"/>
                    <a:pt x="1791" y="2000"/>
                  </a:cubicBezTo>
                  <a:cubicBezTo>
                    <a:pt x="1791" y="250"/>
                    <a:pt x="239" y="11"/>
                    <a:pt x="199" y="11"/>
                  </a:cubicBezTo>
                  <a:cubicBezTo>
                    <a:pt x="188" y="4"/>
                    <a:pt x="176" y="0"/>
                    <a:pt x="163" y="0"/>
                  </a:cubicBezTo>
                  <a:close/>
                </a:path>
              </a:pathLst>
            </a:custGeom>
            <a:solidFill>
              <a:srgbClr val="EE7A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20" name="Google Shape;4667;p44">
              <a:extLst>
                <a:ext uri="{FF2B5EF4-FFF2-40B4-BE49-F238E27FC236}">
                  <a16:creationId xmlns:a16="http://schemas.microsoft.com/office/drawing/2014/main" id="{4571E7B8-321F-6180-AC46-4663EEB44498}"/>
                </a:ext>
              </a:extLst>
            </p:cNvPr>
            <p:cNvSpPr/>
            <p:nvPr/>
          </p:nvSpPr>
          <p:spPr>
            <a:xfrm>
              <a:off x="4251825" y="2550075"/>
              <a:ext cx="23900" cy="105575"/>
            </a:xfrm>
            <a:custGeom>
              <a:avLst/>
              <a:gdLst/>
              <a:ahLst/>
              <a:cxnLst/>
              <a:rect l="l" t="t" r="r" b="b"/>
              <a:pathLst>
                <a:path w="956" h="4223" extrusionOk="0">
                  <a:moveTo>
                    <a:pt x="832" y="1"/>
                  </a:moveTo>
                  <a:cubicBezTo>
                    <a:pt x="821" y="1"/>
                    <a:pt x="809" y="2"/>
                    <a:pt x="796" y="5"/>
                  </a:cubicBezTo>
                  <a:cubicBezTo>
                    <a:pt x="756" y="5"/>
                    <a:pt x="697" y="45"/>
                    <a:pt x="697" y="104"/>
                  </a:cubicBezTo>
                  <a:cubicBezTo>
                    <a:pt x="697" y="761"/>
                    <a:pt x="657" y="1437"/>
                    <a:pt x="577" y="2113"/>
                  </a:cubicBezTo>
                  <a:cubicBezTo>
                    <a:pt x="557" y="2432"/>
                    <a:pt x="478" y="2750"/>
                    <a:pt x="398" y="3088"/>
                  </a:cubicBezTo>
                  <a:cubicBezTo>
                    <a:pt x="319" y="3406"/>
                    <a:pt x="219" y="3725"/>
                    <a:pt x="60" y="3983"/>
                  </a:cubicBezTo>
                  <a:cubicBezTo>
                    <a:pt x="0" y="4043"/>
                    <a:pt x="20" y="4143"/>
                    <a:pt x="100" y="4202"/>
                  </a:cubicBezTo>
                  <a:cubicBezTo>
                    <a:pt x="126" y="4215"/>
                    <a:pt x="155" y="4222"/>
                    <a:pt x="183" y="4222"/>
                  </a:cubicBezTo>
                  <a:cubicBezTo>
                    <a:pt x="239" y="4222"/>
                    <a:pt x="292" y="4196"/>
                    <a:pt x="319" y="4143"/>
                  </a:cubicBezTo>
                  <a:cubicBezTo>
                    <a:pt x="518" y="3824"/>
                    <a:pt x="617" y="3506"/>
                    <a:pt x="697" y="3148"/>
                  </a:cubicBezTo>
                  <a:cubicBezTo>
                    <a:pt x="776" y="2810"/>
                    <a:pt x="816" y="2491"/>
                    <a:pt x="856" y="2133"/>
                  </a:cubicBezTo>
                  <a:cubicBezTo>
                    <a:pt x="915" y="1457"/>
                    <a:pt x="955" y="761"/>
                    <a:pt x="915" y="104"/>
                  </a:cubicBezTo>
                  <a:cubicBezTo>
                    <a:pt x="915" y="53"/>
                    <a:pt x="901" y="1"/>
                    <a:pt x="832" y="1"/>
                  </a:cubicBezTo>
                  <a:close/>
                </a:path>
              </a:pathLst>
            </a:custGeom>
            <a:solidFill>
              <a:srgbClr val="EE7A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21" name="Google Shape;4668;p44">
              <a:extLst>
                <a:ext uri="{FF2B5EF4-FFF2-40B4-BE49-F238E27FC236}">
                  <a16:creationId xmlns:a16="http://schemas.microsoft.com/office/drawing/2014/main" id="{710EFD9D-A848-DA10-1568-51B547D8B6A1}"/>
                </a:ext>
              </a:extLst>
            </p:cNvPr>
            <p:cNvSpPr/>
            <p:nvPr/>
          </p:nvSpPr>
          <p:spPr>
            <a:xfrm>
              <a:off x="4278675" y="2553475"/>
              <a:ext cx="19925" cy="106775"/>
            </a:xfrm>
            <a:custGeom>
              <a:avLst/>
              <a:gdLst/>
              <a:ahLst/>
              <a:cxnLst/>
              <a:rect l="l" t="t" r="r" b="b"/>
              <a:pathLst>
                <a:path w="797" h="4271" extrusionOk="0">
                  <a:moveTo>
                    <a:pt x="567" y="1"/>
                  </a:moveTo>
                  <a:cubicBezTo>
                    <a:pt x="558" y="1"/>
                    <a:pt x="548" y="3"/>
                    <a:pt x="538" y="8"/>
                  </a:cubicBezTo>
                  <a:cubicBezTo>
                    <a:pt x="498" y="28"/>
                    <a:pt x="438" y="88"/>
                    <a:pt x="478" y="127"/>
                  </a:cubicBezTo>
                  <a:cubicBezTo>
                    <a:pt x="538" y="426"/>
                    <a:pt x="558" y="784"/>
                    <a:pt x="558" y="1102"/>
                  </a:cubicBezTo>
                  <a:cubicBezTo>
                    <a:pt x="558" y="1420"/>
                    <a:pt x="538" y="1779"/>
                    <a:pt x="498" y="2097"/>
                  </a:cubicBezTo>
                  <a:cubicBezTo>
                    <a:pt x="438" y="2455"/>
                    <a:pt x="379" y="2773"/>
                    <a:pt x="299" y="3091"/>
                  </a:cubicBezTo>
                  <a:cubicBezTo>
                    <a:pt x="219" y="3410"/>
                    <a:pt x="120" y="3748"/>
                    <a:pt x="20" y="4066"/>
                  </a:cubicBezTo>
                  <a:cubicBezTo>
                    <a:pt x="1" y="4166"/>
                    <a:pt x="40" y="4245"/>
                    <a:pt x="120" y="4265"/>
                  </a:cubicBezTo>
                  <a:cubicBezTo>
                    <a:pt x="137" y="4269"/>
                    <a:pt x="153" y="4270"/>
                    <a:pt x="169" y="4270"/>
                  </a:cubicBezTo>
                  <a:cubicBezTo>
                    <a:pt x="245" y="4270"/>
                    <a:pt x="302" y="4232"/>
                    <a:pt x="319" y="4166"/>
                  </a:cubicBezTo>
                  <a:cubicBezTo>
                    <a:pt x="398" y="3847"/>
                    <a:pt x="498" y="3509"/>
                    <a:pt x="558" y="3171"/>
                  </a:cubicBezTo>
                  <a:cubicBezTo>
                    <a:pt x="637" y="2813"/>
                    <a:pt x="697" y="2495"/>
                    <a:pt x="737" y="2156"/>
                  </a:cubicBezTo>
                  <a:cubicBezTo>
                    <a:pt x="776" y="1798"/>
                    <a:pt x="796" y="1460"/>
                    <a:pt x="796" y="1102"/>
                  </a:cubicBezTo>
                  <a:cubicBezTo>
                    <a:pt x="776" y="764"/>
                    <a:pt x="737" y="406"/>
                    <a:pt x="637" y="68"/>
                  </a:cubicBezTo>
                  <a:cubicBezTo>
                    <a:pt x="622" y="23"/>
                    <a:pt x="596" y="1"/>
                    <a:pt x="567" y="1"/>
                  </a:cubicBezTo>
                  <a:close/>
                </a:path>
              </a:pathLst>
            </a:custGeom>
            <a:solidFill>
              <a:srgbClr val="EE7A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22" name="Google Shape;4669;p44">
              <a:extLst>
                <a:ext uri="{FF2B5EF4-FFF2-40B4-BE49-F238E27FC236}">
                  <a16:creationId xmlns:a16="http://schemas.microsoft.com/office/drawing/2014/main" id="{8F990888-DD46-04A5-1E23-0D1080149E62}"/>
                </a:ext>
              </a:extLst>
            </p:cNvPr>
            <p:cNvSpPr/>
            <p:nvPr/>
          </p:nvSpPr>
          <p:spPr>
            <a:xfrm>
              <a:off x="4299575" y="2573350"/>
              <a:ext cx="16925" cy="89750"/>
            </a:xfrm>
            <a:custGeom>
              <a:avLst/>
              <a:gdLst/>
              <a:ahLst/>
              <a:cxnLst/>
              <a:rect l="l" t="t" r="r" b="b"/>
              <a:pathLst>
                <a:path w="677" h="3590" extrusionOk="0">
                  <a:moveTo>
                    <a:pt x="521" y="1"/>
                  </a:moveTo>
                  <a:cubicBezTo>
                    <a:pt x="508" y="1"/>
                    <a:pt x="493" y="3"/>
                    <a:pt x="477" y="9"/>
                  </a:cubicBezTo>
                  <a:cubicBezTo>
                    <a:pt x="418" y="9"/>
                    <a:pt x="398" y="68"/>
                    <a:pt x="398" y="108"/>
                  </a:cubicBezTo>
                  <a:cubicBezTo>
                    <a:pt x="418" y="685"/>
                    <a:pt x="458" y="1262"/>
                    <a:pt x="418" y="1799"/>
                  </a:cubicBezTo>
                  <a:cubicBezTo>
                    <a:pt x="398" y="2078"/>
                    <a:pt x="378" y="2356"/>
                    <a:pt x="318" y="2615"/>
                  </a:cubicBezTo>
                  <a:cubicBezTo>
                    <a:pt x="279" y="2873"/>
                    <a:pt x="199" y="3152"/>
                    <a:pt x="60" y="3351"/>
                  </a:cubicBezTo>
                  <a:cubicBezTo>
                    <a:pt x="0" y="3410"/>
                    <a:pt x="40" y="3510"/>
                    <a:pt x="100" y="3570"/>
                  </a:cubicBezTo>
                  <a:cubicBezTo>
                    <a:pt x="126" y="3583"/>
                    <a:pt x="155" y="3589"/>
                    <a:pt x="183" y="3589"/>
                  </a:cubicBezTo>
                  <a:cubicBezTo>
                    <a:pt x="239" y="3589"/>
                    <a:pt x="292" y="3563"/>
                    <a:pt x="318" y="3510"/>
                  </a:cubicBezTo>
                  <a:cubicBezTo>
                    <a:pt x="537" y="3212"/>
                    <a:pt x="577" y="2953"/>
                    <a:pt x="637" y="2635"/>
                  </a:cubicBezTo>
                  <a:cubicBezTo>
                    <a:pt x="657" y="2336"/>
                    <a:pt x="676" y="2078"/>
                    <a:pt x="676" y="1779"/>
                  </a:cubicBezTo>
                  <a:cubicBezTo>
                    <a:pt x="676" y="1202"/>
                    <a:pt x="657" y="625"/>
                    <a:pt x="577" y="49"/>
                  </a:cubicBezTo>
                  <a:cubicBezTo>
                    <a:pt x="577" y="19"/>
                    <a:pt x="556" y="1"/>
                    <a:pt x="521" y="1"/>
                  </a:cubicBezTo>
                  <a:close/>
                </a:path>
              </a:pathLst>
            </a:custGeom>
            <a:solidFill>
              <a:srgbClr val="EE7A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23" name="Google Shape;4670;p44">
              <a:extLst>
                <a:ext uri="{FF2B5EF4-FFF2-40B4-BE49-F238E27FC236}">
                  <a16:creationId xmlns:a16="http://schemas.microsoft.com/office/drawing/2014/main" id="{5CF26F16-263F-269D-4532-14D878C11088}"/>
                </a:ext>
              </a:extLst>
            </p:cNvPr>
            <p:cNvSpPr/>
            <p:nvPr/>
          </p:nvSpPr>
          <p:spPr>
            <a:xfrm>
              <a:off x="4137925" y="2799350"/>
              <a:ext cx="168125" cy="75100"/>
            </a:xfrm>
            <a:custGeom>
              <a:avLst/>
              <a:gdLst/>
              <a:ahLst/>
              <a:cxnLst/>
              <a:rect l="l" t="t" r="r" b="b"/>
              <a:pathLst>
                <a:path w="6725" h="3004" extrusionOk="0">
                  <a:moveTo>
                    <a:pt x="677" y="0"/>
                  </a:moveTo>
                  <a:lnTo>
                    <a:pt x="1" y="1870"/>
                  </a:lnTo>
                  <a:lnTo>
                    <a:pt x="6466" y="3004"/>
                  </a:lnTo>
                  <a:lnTo>
                    <a:pt x="6725" y="1233"/>
                  </a:lnTo>
                  <a:lnTo>
                    <a:pt x="6307" y="1174"/>
                  </a:lnTo>
                  <a:lnTo>
                    <a:pt x="1075" y="80"/>
                  </a:lnTo>
                  <a:lnTo>
                    <a:pt x="677" y="0"/>
                  </a:ln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24" name="Google Shape;4671;p44">
              <a:extLst>
                <a:ext uri="{FF2B5EF4-FFF2-40B4-BE49-F238E27FC236}">
                  <a16:creationId xmlns:a16="http://schemas.microsoft.com/office/drawing/2014/main" id="{20C13CB6-CE7D-6C3F-8644-D14D1DD3CA28}"/>
                </a:ext>
              </a:extLst>
            </p:cNvPr>
            <p:cNvSpPr/>
            <p:nvPr/>
          </p:nvSpPr>
          <p:spPr>
            <a:xfrm>
              <a:off x="3487950" y="2137100"/>
              <a:ext cx="659950" cy="512900"/>
            </a:xfrm>
            <a:custGeom>
              <a:avLst/>
              <a:gdLst/>
              <a:ahLst/>
              <a:cxnLst/>
              <a:rect l="l" t="t" r="r" b="b"/>
              <a:pathLst>
                <a:path w="26398" h="20516" extrusionOk="0">
                  <a:moveTo>
                    <a:pt x="14165" y="0"/>
                  </a:moveTo>
                  <a:cubicBezTo>
                    <a:pt x="13584" y="0"/>
                    <a:pt x="12995" y="75"/>
                    <a:pt x="12413" y="232"/>
                  </a:cubicBezTo>
                  <a:cubicBezTo>
                    <a:pt x="9787" y="928"/>
                    <a:pt x="7957" y="2997"/>
                    <a:pt x="7400" y="5444"/>
                  </a:cubicBezTo>
                  <a:cubicBezTo>
                    <a:pt x="4257" y="5722"/>
                    <a:pt x="1492" y="8030"/>
                    <a:pt x="816" y="11292"/>
                  </a:cubicBezTo>
                  <a:cubicBezTo>
                    <a:pt x="0" y="15290"/>
                    <a:pt x="2566" y="19189"/>
                    <a:pt x="6545" y="20025"/>
                  </a:cubicBezTo>
                  <a:cubicBezTo>
                    <a:pt x="7028" y="20122"/>
                    <a:pt x="7521" y="20180"/>
                    <a:pt x="8017" y="20180"/>
                  </a:cubicBezTo>
                  <a:cubicBezTo>
                    <a:pt x="8236" y="20180"/>
                    <a:pt x="8454" y="20169"/>
                    <a:pt x="8673" y="20144"/>
                  </a:cubicBezTo>
                  <a:cubicBezTo>
                    <a:pt x="10981" y="19945"/>
                    <a:pt x="13030" y="18632"/>
                    <a:pt x="14243" y="16763"/>
                  </a:cubicBezTo>
                  <a:cubicBezTo>
                    <a:pt x="15099" y="18772"/>
                    <a:pt x="17028" y="20323"/>
                    <a:pt x="19316" y="20482"/>
                  </a:cubicBezTo>
                  <a:cubicBezTo>
                    <a:pt x="19523" y="20504"/>
                    <a:pt x="19733" y="20515"/>
                    <a:pt x="19943" y="20515"/>
                  </a:cubicBezTo>
                  <a:cubicBezTo>
                    <a:pt x="20319" y="20515"/>
                    <a:pt x="20697" y="20479"/>
                    <a:pt x="21067" y="20403"/>
                  </a:cubicBezTo>
                  <a:cubicBezTo>
                    <a:pt x="24309" y="19746"/>
                    <a:pt x="26398" y="16544"/>
                    <a:pt x="25741" y="13281"/>
                  </a:cubicBezTo>
                  <a:cubicBezTo>
                    <a:pt x="25363" y="11511"/>
                    <a:pt x="24269" y="10118"/>
                    <a:pt x="22817" y="9283"/>
                  </a:cubicBezTo>
                  <a:cubicBezTo>
                    <a:pt x="22897" y="8507"/>
                    <a:pt x="22817" y="7691"/>
                    <a:pt x="22618" y="6896"/>
                  </a:cubicBezTo>
                  <a:cubicBezTo>
                    <a:pt x="22360" y="5822"/>
                    <a:pt x="21822" y="4867"/>
                    <a:pt x="21126" y="4071"/>
                  </a:cubicBezTo>
                  <a:cubicBezTo>
                    <a:pt x="21186" y="3892"/>
                    <a:pt x="21206" y="3673"/>
                    <a:pt x="21226" y="3494"/>
                  </a:cubicBezTo>
                  <a:cubicBezTo>
                    <a:pt x="21305" y="2798"/>
                    <a:pt x="20808" y="2161"/>
                    <a:pt x="20112" y="2082"/>
                  </a:cubicBezTo>
                  <a:lnTo>
                    <a:pt x="19018" y="1962"/>
                  </a:lnTo>
                  <a:cubicBezTo>
                    <a:pt x="18878" y="1823"/>
                    <a:pt x="18719" y="1684"/>
                    <a:pt x="18580" y="1564"/>
                  </a:cubicBezTo>
                  <a:cubicBezTo>
                    <a:pt x="17924" y="888"/>
                    <a:pt x="17088" y="391"/>
                    <a:pt x="16133" y="192"/>
                  </a:cubicBezTo>
                  <a:cubicBezTo>
                    <a:pt x="15914" y="152"/>
                    <a:pt x="15696" y="132"/>
                    <a:pt x="15497" y="132"/>
                  </a:cubicBezTo>
                  <a:cubicBezTo>
                    <a:pt x="15062" y="45"/>
                    <a:pt x="14616" y="0"/>
                    <a:pt x="14165" y="0"/>
                  </a:cubicBezTo>
                  <a:close/>
                </a:path>
              </a:pathLst>
            </a:custGeom>
            <a:solidFill>
              <a:srgbClr val="43478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25" name="Google Shape;4672;p44">
              <a:extLst>
                <a:ext uri="{FF2B5EF4-FFF2-40B4-BE49-F238E27FC236}">
                  <a16:creationId xmlns:a16="http://schemas.microsoft.com/office/drawing/2014/main" id="{58B55513-97F9-BF59-C696-702FF73DBFD9}"/>
                </a:ext>
              </a:extLst>
            </p:cNvPr>
            <p:cNvSpPr/>
            <p:nvPr/>
          </p:nvSpPr>
          <p:spPr>
            <a:xfrm>
              <a:off x="3695325" y="2270200"/>
              <a:ext cx="332225" cy="413100"/>
            </a:xfrm>
            <a:custGeom>
              <a:avLst/>
              <a:gdLst/>
              <a:ahLst/>
              <a:cxnLst/>
              <a:rect l="l" t="t" r="r" b="b"/>
              <a:pathLst>
                <a:path w="13289" h="16524" extrusionOk="0">
                  <a:moveTo>
                    <a:pt x="12413" y="0"/>
                  </a:moveTo>
                  <a:cubicBezTo>
                    <a:pt x="11451" y="2015"/>
                    <a:pt x="9412" y="3401"/>
                    <a:pt x="7098" y="3401"/>
                  </a:cubicBezTo>
                  <a:cubicBezTo>
                    <a:pt x="6876" y="3401"/>
                    <a:pt x="6652" y="3388"/>
                    <a:pt x="6426" y="3362"/>
                  </a:cubicBezTo>
                  <a:lnTo>
                    <a:pt x="2746" y="2964"/>
                  </a:lnTo>
                  <a:lnTo>
                    <a:pt x="2686" y="3263"/>
                  </a:lnTo>
                  <a:lnTo>
                    <a:pt x="2368" y="3203"/>
                  </a:lnTo>
                  <a:cubicBezTo>
                    <a:pt x="2258" y="3184"/>
                    <a:pt x="2149" y="3174"/>
                    <a:pt x="2041" y="3174"/>
                  </a:cubicBezTo>
                  <a:cubicBezTo>
                    <a:pt x="1151" y="3174"/>
                    <a:pt x="357" y="3810"/>
                    <a:pt x="179" y="4715"/>
                  </a:cubicBezTo>
                  <a:cubicBezTo>
                    <a:pt x="0" y="5749"/>
                    <a:pt x="677" y="6704"/>
                    <a:pt x="1691" y="6903"/>
                  </a:cubicBezTo>
                  <a:lnTo>
                    <a:pt x="1950" y="6963"/>
                  </a:lnTo>
                  <a:cubicBezTo>
                    <a:pt x="1850" y="7838"/>
                    <a:pt x="1990" y="8693"/>
                    <a:pt x="2368" y="9449"/>
                  </a:cubicBezTo>
                  <a:lnTo>
                    <a:pt x="1274" y="13587"/>
                  </a:lnTo>
                  <a:cubicBezTo>
                    <a:pt x="876" y="15636"/>
                    <a:pt x="1174" y="15835"/>
                    <a:pt x="3163" y="16213"/>
                  </a:cubicBezTo>
                  <a:cubicBezTo>
                    <a:pt x="3957" y="16365"/>
                    <a:pt x="4857" y="16524"/>
                    <a:pt x="5675" y="16524"/>
                  </a:cubicBezTo>
                  <a:cubicBezTo>
                    <a:pt x="6887" y="16524"/>
                    <a:pt x="7919" y="16175"/>
                    <a:pt x="8156" y="14940"/>
                  </a:cubicBezTo>
                  <a:lnTo>
                    <a:pt x="8932" y="12035"/>
                  </a:lnTo>
                  <a:cubicBezTo>
                    <a:pt x="10444" y="11518"/>
                    <a:pt x="11677" y="10225"/>
                    <a:pt x="12016" y="8554"/>
                  </a:cubicBezTo>
                  <a:lnTo>
                    <a:pt x="13070" y="3402"/>
                  </a:lnTo>
                  <a:cubicBezTo>
                    <a:pt x="13289" y="2208"/>
                    <a:pt x="13030" y="995"/>
                    <a:pt x="12413" y="0"/>
                  </a:cubicBezTo>
                  <a:close/>
                </a:path>
              </a:pathLst>
            </a:custGeom>
            <a:solidFill>
              <a:srgbClr val="F0A6A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26" name="Google Shape;4673;p44">
              <a:extLst>
                <a:ext uri="{FF2B5EF4-FFF2-40B4-BE49-F238E27FC236}">
                  <a16:creationId xmlns:a16="http://schemas.microsoft.com/office/drawing/2014/main" id="{9692337E-ACE2-FBC2-B558-3FE7FF8CC285}"/>
                </a:ext>
              </a:extLst>
            </p:cNvPr>
            <p:cNvSpPr/>
            <p:nvPr/>
          </p:nvSpPr>
          <p:spPr>
            <a:xfrm>
              <a:off x="3717700" y="2364925"/>
              <a:ext cx="22900" cy="18675"/>
            </a:xfrm>
            <a:custGeom>
              <a:avLst/>
              <a:gdLst/>
              <a:ahLst/>
              <a:cxnLst/>
              <a:rect l="l" t="t" r="r" b="b"/>
              <a:pathLst>
                <a:path w="916" h="747" extrusionOk="0">
                  <a:moveTo>
                    <a:pt x="734" y="1"/>
                  </a:moveTo>
                  <a:cubicBezTo>
                    <a:pt x="667" y="1"/>
                    <a:pt x="578" y="11"/>
                    <a:pt x="478" y="51"/>
                  </a:cubicBezTo>
                  <a:cubicBezTo>
                    <a:pt x="299" y="90"/>
                    <a:pt x="80" y="249"/>
                    <a:pt x="1" y="647"/>
                  </a:cubicBezTo>
                  <a:cubicBezTo>
                    <a:pt x="1" y="687"/>
                    <a:pt x="21" y="747"/>
                    <a:pt x="80" y="747"/>
                  </a:cubicBezTo>
                  <a:cubicBezTo>
                    <a:pt x="140" y="747"/>
                    <a:pt x="160" y="707"/>
                    <a:pt x="180" y="687"/>
                  </a:cubicBezTo>
                  <a:cubicBezTo>
                    <a:pt x="254" y="239"/>
                    <a:pt x="564" y="184"/>
                    <a:pt x="731" y="184"/>
                  </a:cubicBezTo>
                  <a:cubicBezTo>
                    <a:pt x="786" y="184"/>
                    <a:pt x="826" y="190"/>
                    <a:pt x="836" y="190"/>
                  </a:cubicBezTo>
                  <a:cubicBezTo>
                    <a:pt x="876" y="190"/>
                    <a:pt x="916" y="170"/>
                    <a:pt x="916" y="110"/>
                  </a:cubicBezTo>
                  <a:cubicBezTo>
                    <a:pt x="916" y="70"/>
                    <a:pt x="896" y="11"/>
                    <a:pt x="856" y="11"/>
                  </a:cubicBezTo>
                  <a:cubicBezTo>
                    <a:pt x="846" y="11"/>
                    <a:pt x="801" y="1"/>
                    <a:pt x="734" y="1"/>
                  </a:cubicBezTo>
                  <a:close/>
                </a:path>
              </a:pathLst>
            </a:custGeom>
            <a:solidFill>
              <a:srgbClr val="43478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27" name="Google Shape;4674;p44">
              <a:extLst>
                <a:ext uri="{FF2B5EF4-FFF2-40B4-BE49-F238E27FC236}">
                  <a16:creationId xmlns:a16="http://schemas.microsoft.com/office/drawing/2014/main" id="{9968819A-B399-B751-85A5-8729F98FE9C2}"/>
                </a:ext>
              </a:extLst>
            </p:cNvPr>
            <p:cNvSpPr/>
            <p:nvPr/>
          </p:nvSpPr>
          <p:spPr>
            <a:xfrm>
              <a:off x="3722175" y="2369650"/>
              <a:ext cx="36825" cy="58725"/>
            </a:xfrm>
            <a:custGeom>
              <a:avLst/>
              <a:gdLst/>
              <a:ahLst/>
              <a:cxnLst/>
              <a:rect l="l" t="t" r="r" b="b"/>
              <a:pathLst>
                <a:path w="1473" h="2349" extrusionOk="0">
                  <a:moveTo>
                    <a:pt x="1473" y="1"/>
                  </a:moveTo>
                  <a:lnTo>
                    <a:pt x="1473" y="1"/>
                  </a:lnTo>
                  <a:cubicBezTo>
                    <a:pt x="776" y="21"/>
                    <a:pt x="200" y="399"/>
                    <a:pt x="100" y="976"/>
                  </a:cubicBezTo>
                  <a:cubicBezTo>
                    <a:pt x="1" y="1513"/>
                    <a:pt x="379" y="2070"/>
                    <a:pt x="995" y="2348"/>
                  </a:cubicBezTo>
                  <a:lnTo>
                    <a:pt x="1473" y="1"/>
                  </a:ln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28" name="Google Shape;4675;p44">
              <a:extLst>
                <a:ext uri="{FF2B5EF4-FFF2-40B4-BE49-F238E27FC236}">
                  <a16:creationId xmlns:a16="http://schemas.microsoft.com/office/drawing/2014/main" id="{E83A5430-B0D4-9D7E-35DB-F71BD366B579}"/>
                </a:ext>
              </a:extLst>
            </p:cNvPr>
            <p:cNvSpPr/>
            <p:nvPr/>
          </p:nvSpPr>
          <p:spPr>
            <a:xfrm>
              <a:off x="3751525" y="2506925"/>
              <a:ext cx="149725" cy="89100"/>
            </a:xfrm>
            <a:custGeom>
              <a:avLst/>
              <a:gdLst/>
              <a:ahLst/>
              <a:cxnLst/>
              <a:rect l="l" t="t" r="r" b="b"/>
              <a:pathLst>
                <a:path w="5989" h="3564" extrusionOk="0">
                  <a:moveTo>
                    <a:pt x="140" y="0"/>
                  </a:moveTo>
                  <a:cubicBezTo>
                    <a:pt x="0" y="1134"/>
                    <a:pt x="796" y="2427"/>
                    <a:pt x="2189" y="3123"/>
                  </a:cubicBezTo>
                  <a:cubicBezTo>
                    <a:pt x="2783" y="3421"/>
                    <a:pt x="3406" y="3564"/>
                    <a:pt x="3986" y="3564"/>
                  </a:cubicBezTo>
                  <a:cubicBezTo>
                    <a:pt x="4802" y="3564"/>
                    <a:pt x="5534" y="3280"/>
                    <a:pt x="5988" y="2745"/>
                  </a:cubicBezTo>
                  <a:lnTo>
                    <a:pt x="5988" y="2745"/>
                  </a:lnTo>
                  <a:cubicBezTo>
                    <a:pt x="5668" y="2807"/>
                    <a:pt x="5337" y="2842"/>
                    <a:pt x="5004" y="2842"/>
                  </a:cubicBezTo>
                  <a:cubicBezTo>
                    <a:pt x="4695" y="2842"/>
                    <a:pt x="4384" y="2812"/>
                    <a:pt x="4078" y="2745"/>
                  </a:cubicBezTo>
                  <a:lnTo>
                    <a:pt x="3541" y="2646"/>
                  </a:lnTo>
                  <a:cubicBezTo>
                    <a:pt x="2009" y="2328"/>
                    <a:pt x="756" y="1293"/>
                    <a:pt x="1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29" name="Google Shape;4676;p44">
              <a:extLst>
                <a:ext uri="{FF2B5EF4-FFF2-40B4-BE49-F238E27FC236}">
                  <a16:creationId xmlns:a16="http://schemas.microsoft.com/office/drawing/2014/main" id="{C25B10DE-5B33-7972-E6D9-98CEA5C5EA66}"/>
                </a:ext>
              </a:extLst>
            </p:cNvPr>
            <p:cNvSpPr/>
            <p:nvPr/>
          </p:nvSpPr>
          <p:spPr>
            <a:xfrm>
              <a:off x="3964375" y="2411875"/>
              <a:ext cx="16425" cy="26150"/>
            </a:xfrm>
            <a:custGeom>
              <a:avLst/>
              <a:gdLst/>
              <a:ahLst/>
              <a:cxnLst/>
              <a:rect l="l" t="t" r="r" b="b"/>
              <a:pathLst>
                <a:path w="657" h="1046" extrusionOk="0">
                  <a:moveTo>
                    <a:pt x="378" y="0"/>
                  </a:moveTo>
                  <a:cubicBezTo>
                    <a:pt x="239" y="0"/>
                    <a:pt x="138" y="94"/>
                    <a:pt x="120" y="221"/>
                  </a:cubicBezTo>
                  <a:lnTo>
                    <a:pt x="20" y="739"/>
                  </a:lnTo>
                  <a:cubicBezTo>
                    <a:pt x="0" y="878"/>
                    <a:pt x="80" y="997"/>
                    <a:pt x="239" y="1037"/>
                  </a:cubicBezTo>
                  <a:cubicBezTo>
                    <a:pt x="260" y="1043"/>
                    <a:pt x="281" y="1046"/>
                    <a:pt x="301" y="1046"/>
                  </a:cubicBezTo>
                  <a:cubicBezTo>
                    <a:pt x="417" y="1046"/>
                    <a:pt x="521" y="954"/>
                    <a:pt x="537" y="818"/>
                  </a:cubicBezTo>
                  <a:lnTo>
                    <a:pt x="637" y="301"/>
                  </a:lnTo>
                  <a:cubicBezTo>
                    <a:pt x="657" y="142"/>
                    <a:pt x="557" y="23"/>
                    <a:pt x="418" y="3"/>
                  </a:cubicBezTo>
                  <a:cubicBezTo>
                    <a:pt x="404" y="1"/>
                    <a:pt x="391" y="0"/>
                    <a:pt x="378" y="0"/>
                  </a:cubicBezTo>
                  <a:close/>
                </a:path>
              </a:pathLst>
            </a:custGeom>
            <a:solidFill>
              <a:srgbClr val="43478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30" name="Google Shape;4677;p44">
              <a:extLst>
                <a:ext uri="{FF2B5EF4-FFF2-40B4-BE49-F238E27FC236}">
                  <a16:creationId xmlns:a16="http://schemas.microsoft.com/office/drawing/2014/main" id="{9FAC0D23-F677-F374-9F30-663F4420F0F7}"/>
                </a:ext>
              </a:extLst>
            </p:cNvPr>
            <p:cNvSpPr/>
            <p:nvPr/>
          </p:nvSpPr>
          <p:spPr>
            <a:xfrm>
              <a:off x="3849000" y="2392975"/>
              <a:ext cx="16425" cy="26500"/>
            </a:xfrm>
            <a:custGeom>
              <a:avLst/>
              <a:gdLst/>
              <a:ahLst/>
              <a:cxnLst/>
              <a:rect l="l" t="t" r="r" b="b"/>
              <a:pathLst>
                <a:path w="657" h="1060" extrusionOk="0">
                  <a:moveTo>
                    <a:pt x="363" y="0"/>
                  </a:moveTo>
                  <a:cubicBezTo>
                    <a:pt x="236" y="0"/>
                    <a:pt x="118" y="96"/>
                    <a:pt x="100" y="241"/>
                  </a:cubicBezTo>
                  <a:lnTo>
                    <a:pt x="0" y="759"/>
                  </a:lnTo>
                  <a:cubicBezTo>
                    <a:pt x="0" y="918"/>
                    <a:pt x="80" y="1037"/>
                    <a:pt x="219" y="1057"/>
                  </a:cubicBezTo>
                  <a:cubicBezTo>
                    <a:pt x="233" y="1059"/>
                    <a:pt x="246" y="1060"/>
                    <a:pt x="259" y="1060"/>
                  </a:cubicBezTo>
                  <a:cubicBezTo>
                    <a:pt x="398" y="1060"/>
                    <a:pt x="499" y="966"/>
                    <a:pt x="518" y="838"/>
                  </a:cubicBezTo>
                  <a:lnTo>
                    <a:pt x="617" y="301"/>
                  </a:lnTo>
                  <a:cubicBezTo>
                    <a:pt x="657" y="162"/>
                    <a:pt x="557" y="43"/>
                    <a:pt x="398" y="3"/>
                  </a:cubicBezTo>
                  <a:cubicBezTo>
                    <a:pt x="386" y="1"/>
                    <a:pt x="374" y="0"/>
                    <a:pt x="363" y="0"/>
                  </a:cubicBezTo>
                  <a:close/>
                </a:path>
              </a:pathLst>
            </a:custGeom>
            <a:solidFill>
              <a:srgbClr val="43478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31" name="Google Shape;4678;p44">
              <a:extLst>
                <a:ext uri="{FF2B5EF4-FFF2-40B4-BE49-F238E27FC236}">
                  <a16:creationId xmlns:a16="http://schemas.microsoft.com/office/drawing/2014/main" id="{E30A5497-AE4B-4AC3-70EB-173EB92241C2}"/>
                </a:ext>
              </a:extLst>
            </p:cNvPr>
            <p:cNvSpPr/>
            <p:nvPr/>
          </p:nvSpPr>
          <p:spPr>
            <a:xfrm>
              <a:off x="3958400" y="2383625"/>
              <a:ext cx="43800" cy="16100"/>
            </a:xfrm>
            <a:custGeom>
              <a:avLst/>
              <a:gdLst/>
              <a:ahLst/>
              <a:cxnLst/>
              <a:rect l="l" t="t" r="r" b="b"/>
              <a:pathLst>
                <a:path w="1752" h="644" extrusionOk="0">
                  <a:moveTo>
                    <a:pt x="679" y="1"/>
                  </a:moveTo>
                  <a:cubicBezTo>
                    <a:pt x="411" y="1"/>
                    <a:pt x="215" y="87"/>
                    <a:pt x="120" y="198"/>
                  </a:cubicBezTo>
                  <a:cubicBezTo>
                    <a:pt x="1" y="317"/>
                    <a:pt x="60" y="417"/>
                    <a:pt x="160" y="456"/>
                  </a:cubicBezTo>
                  <a:cubicBezTo>
                    <a:pt x="239" y="516"/>
                    <a:pt x="379" y="516"/>
                    <a:pt x="498" y="536"/>
                  </a:cubicBezTo>
                  <a:cubicBezTo>
                    <a:pt x="617" y="536"/>
                    <a:pt x="737" y="556"/>
                    <a:pt x="876" y="556"/>
                  </a:cubicBezTo>
                  <a:cubicBezTo>
                    <a:pt x="975" y="596"/>
                    <a:pt x="1115" y="596"/>
                    <a:pt x="1234" y="615"/>
                  </a:cubicBezTo>
                  <a:cubicBezTo>
                    <a:pt x="1332" y="629"/>
                    <a:pt x="1421" y="644"/>
                    <a:pt x="1500" y="644"/>
                  </a:cubicBezTo>
                  <a:cubicBezTo>
                    <a:pt x="1532" y="644"/>
                    <a:pt x="1563" y="641"/>
                    <a:pt x="1592" y="635"/>
                  </a:cubicBezTo>
                  <a:cubicBezTo>
                    <a:pt x="1692" y="615"/>
                    <a:pt x="1751" y="516"/>
                    <a:pt x="1652" y="357"/>
                  </a:cubicBezTo>
                  <a:cubicBezTo>
                    <a:pt x="1552" y="218"/>
                    <a:pt x="1274" y="58"/>
                    <a:pt x="896" y="19"/>
                  </a:cubicBezTo>
                  <a:cubicBezTo>
                    <a:pt x="819" y="7"/>
                    <a:pt x="747" y="1"/>
                    <a:pt x="679" y="1"/>
                  </a:cubicBezTo>
                  <a:close/>
                </a:path>
              </a:pathLst>
            </a:custGeom>
            <a:solidFill>
              <a:srgbClr val="43478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32" name="Google Shape;4679;p44">
              <a:extLst>
                <a:ext uri="{FF2B5EF4-FFF2-40B4-BE49-F238E27FC236}">
                  <a16:creationId xmlns:a16="http://schemas.microsoft.com/office/drawing/2014/main" id="{35417743-12D7-B0A1-7208-9A90CBD9EA9F}"/>
                </a:ext>
              </a:extLst>
            </p:cNvPr>
            <p:cNvSpPr/>
            <p:nvPr/>
          </p:nvSpPr>
          <p:spPr>
            <a:xfrm>
              <a:off x="3844525" y="2360150"/>
              <a:ext cx="44275" cy="16375"/>
            </a:xfrm>
            <a:custGeom>
              <a:avLst/>
              <a:gdLst/>
              <a:ahLst/>
              <a:cxnLst/>
              <a:rect l="l" t="t" r="r" b="b"/>
              <a:pathLst>
                <a:path w="1771" h="655" extrusionOk="0">
                  <a:moveTo>
                    <a:pt x="794" y="1"/>
                  </a:moveTo>
                  <a:cubicBezTo>
                    <a:pt x="460" y="1"/>
                    <a:pt x="232" y="113"/>
                    <a:pt x="140" y="242"/>
                  </a:cubicBezTo>
                  <a:cubicBezTo>
                    <a:pt x="0" y="361"/>
                    <a:pt x="60" y="480"/>
                    <a:pt x="159" y="540"/>
                  </a:cubicBezTo>
                  <a:cubicBezTo>
                    <a:pt x="259" y="580"/>
                    <a:pt x="378" y="580"/>
                    <a:pt x="537" y="580"/>
                  </a:cubicBezTo>
                  <a:cubicBezTo>
                    <a:pt x="657" y="580"/>
                    <a:pt x="776" y="580"/>
                    <a:pt x="895" y="600"/>
                  </a:cubicBezTo>
                  <a:cubicBezTo>
                    <a:pt x="1035" y="600"/>
                    <a:pt x="1154" y="639"/>
                    <a:pt x="1273" y="639"/>
                  </a:cubicBezTo>
                  <a:cubicBezTo>
                    <a:pt x="1333" y="649"/>
                    <a:pt x="1398" y="654"/>
                    <a:pt x="1460" y="654"/>
                  </a:cubicBezTo>
                  <a:cubicBezTo>
                    <a:pt x="1522" y="654"/>
                    <a:pt x="1582" y="649"/>
                    <a:pt x="1631" y="639"/>
                  </a:cubicBezTo>
                  <a:cubicBezTo>
                    <a:pt x="1731" y="600"/>
                    <a:pt x="1771" y="480"/>
                    <a:pt x="1651" y="341"/>
                  </a:cubicBezTo>
                  <a:cubicBezTo>
                    <a:pt x="1552" y="182"/>
                    <a:pt x="1253" y="43"/>
                    <a:pt x="876" y="3"/>
                  </a:cubicBezTo>
                  <a:cubicBezTo>
                    <a:pt x="848" y="1"/>
                    <a:pt x="820" y="1"/>
                    <a:pt x="794" y="1"/>
                  </a:cubicBezTo>
                  <a:close/>
                </a:path>
              </a:pathLst>
            </a:custGeom>
            <a:solidFill>
              <a:srgbClr val="43478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33" name="Google Shape;4680;p44">
              <a:extLst>
                <a:ext uri="{FF2B5EF4-FFF2-40B4-BE49-F238E27FC236}">
                  <a16:creationId xmlns:a16="http://schemas.microsoft.com/office/drawing/2014/main" id="{14B47117-B9EF-137E-9D48-C283EBB466EE}"/>
                </a:ext>
              </a:extLst>
            </p:cNvPr>
            <p:cNvSpPr/>
            <p:nvPr/>
          </p:nvSpPr>
          <p:spPr>
            <a:xfrm>
              <a:off x="3897725" y="2403700"/>
              <a:ext cx="38825" cy="55500"/>
            </a:xfrm>
            <a:custGeom>
              <a:avLst/>
              <a:gdLst/>
              <a:ahLst/>
              <a:cxnLst/>
              <a:rect l="l" t="t" r="r" b="b"/>
              <a:pathLst>
                <a:path w="1553" h="2220" extrusionOk="0">
                  <a:moveTo>
                    <a:pt x="1131" y="1"/>
                  </a:moveTo>
                  <a:cubicBezTo>
                    <a:pt x="1118" y="1"/>
                    <a:pt x="1106" y="4"/>
                    <a:pt x="1095" y="11"/>
                  </a:cubicBezTo>
                  <a:cubicBezTo>
                    <a:pt x="1015" y="11"/>
                    <a:pt x="936" y="111"/>
                    <a:pt x="956" y="190"/>
                  </a:cubicBezTo>
                  <a:lnTo>
                    <a:pt x="1234" y="1603"/>
                  </a:lnTo>
                  <a:cubicBezTo>
                    <a:pt x="1254" y="1702"/>
                    <a:pt x="1234" y="1782"/>
                    <a:pt x="1155" y="1841"/>
                  </a:cubicBezTo>
                  <a:cubicBezTo>
                    <a:pt x="1109" y="1902"/>
                    <a:pt x="1052" y="1928"/>
                    <a:pt x="983" y="1928"/>
                  </a:cubicBezTo>
                  <a:cubicBezTo>
                    <a:pt x="962" y="1928"/>
                    <a:pt x="939" y="1926"/>
                    <a:pt x="916" y="1921"/>
                  </a:cubicBezTo>
                  <a:lnTo>
                    <a:pt x="200" y="1802"/>
                  </a:lnTo>
                  <a:cubicBezTo>
                    <a:pt x="189" y="1799"/>
                    <a:pt x="179" y="1798"/>
                    <a:pt x="168" y="1798"/>
                  </a:cubicBezTo>
                  <a:cubicBezTo>
                    <a:pt x="100" y="1798"/>
                    <a:pt x="38" y="1852"/>
                    <a:pt x="21" y="1921"/>
                  </a:cubicBezTo>
                  <a:cubicBezTo>
                    <a:pt x="1" y="2001"/>
                    <a:pt x="60" y="2080"/>
                    <a:pt x="140" y="2100"/>
                  </a:cubicBezTo>
                  <a:lnTo>
                    <a:pt x="856" y="2219"/>
                  </a:lnTo>
                  <a:lnTo>
                    <a:pt x="956" y="2219"/>
                  </a:lnTo>
                  <a:cubicBezTo>
                    <a:pt x="1115" y="2219"/>
                    <a:pt x="1254" y="2180"/>
                    <a:pt x="1393" y="2080"/>
                  </a:cubicBezTo>
                  <a:cubicBezTo>
                    <a:pt x="1513" y="1921"/>
                    <a:pt x="1552" y="1742"/>
                    <a:pt x="1533" y="1543"/>
                  </a:cubicBezTo>
                  <a:lnTo>
                    <a:pt x="1254" y="131"/>
                  </a:lnTo>
                  <a:cubicBezTo>
                    <a:pt x="1254" y="66"/>
                    <a:pt x="1188" y="1"/>
                    <a:pt x="1131" y="1"/>
                  </a:cubicBezTo>
                  <a:close/>
                </a:path>
              </a:pathLst>
            </a:custGeom>
            <a:solidFill>
              <a:srgbClr val="43478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34" name="Google Shape;4681;p44">
              <a:extLst>
                <a:ext uri="{FF2B5EF4-FFF2-40B4-BE49-F238E27FC236}">
                  <a16:creationId xmlns:a16="http://schemas.microsoft.com/office/drawing/2014/main" id="{C8B3402A-0BA8-4F4A-1C51-179445F7D65F}"/>
                </a:ext>
              </a:extLst>
            </p:cNvPr>
            <p:cNvSpPr/>
            <p:nvPr/>
          </p:nvSpPr>
          <p:spPr>
            <a:xfrm>
              <a:off x="3823125" y="2439150"/>
              <a:ext cx="82600" cy="52375"/>
            </a:xfrm>
            <a:custGeom>
              <a:avLst/>
              <a:gdLst/>
              <a:ahLst/>
              <a:cxnLst/>
              <a:rect l="l" t="t" r="r" b="b"/>
              <a:pathLst>
                <a:path w="3304" h="2095" extrusionOk="0">
                  <a:moveTo>
                    <a:pt x="181" y="1"/>
                  </a:moveTo>
                  <a:cubicBezTo>
                    <a:pt x="167" y="1"/>
                    <a:pt x="153" y="2"/>
                    <a:pt x="140" y="6"/>
                  </a:cubicBezTo>
                  <a:cubicBezTo>
                    <a:pt x="61" y="6"/>
                    <a:pt x="1" y="105"/>
                    <a:pt x="21" y="185"/>
                  </a:cubicBezTo>
                  <a:cubicBezTo>
                    <a:pt x="21" y="205"/>
                    <a:pt x="439" y="2094"/>
                    <a:pt x="2527" y="2094"/>
                  </a:cubicBezTo>
                  <a:cubicBezTo>
                    <a:pt x="2726" y="2094"/>
                    <a:pt x="2945" y="2075"/>
                    <a:pt x="3144" y="2035"/>
                  </a:cubicBezTo>
                  <a:cubicBezTo>
                    <a:pt x="3223" y="2035"/>
                    <a:pt x="3303" y="1935"/>
                    <a:pt x="3283" y="1876"/>
                  </a:cubicBezTo>
                  <a:cubicBezTo>
                    <a:pt x="3283" y="1804"/>
                    <a:pt x="3220" y="1733"/>
                    <a:pt x="3135" y="1733"/>
                  </a:cubicBezTo>
                  <a:cubicBezTo>
                    <a:pt x="3125" y="1733"/>
                    <a:pt x="3115" y="1734"/>
                    <a:pt x="3104" y="1736"/>
                  </a:cubicBezTo>
                  <a:cubicBezTo>
                    <a:pt x="2885" y="1774"/>
                    <a:pt x="2683" y="1790"/>
                    <a:pt x="2496" y="1790"/>
                  </a:cubicBezTo>
                  <a:cubicBezTo>
                    <a:pt x="682" y="1790"/>
                    <a:pt x="337" y="197"/>
                    <a:pt x="319" y="125"/>
                  </a:cubicBezTo>
                  <a:cubicBezTo>
                    <a:pt x="319" y="42"/>
                    <a:pt x="250" y="1"/>
                    <a:pt x="181" y="1"/>
                  </a:cubicBezTo>
                  <a:close/>
                </a:path>
              </a:pathLst>
            </a:custGeom>
            <a:solidFill>
              <a:srgbClr val="EE7A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35" name="Google Shape;4682;p44">
              <a:extLst>
                <a:ext uri="{FF2B5EF4-FFF2-40B4-BE49-F238E27FC236}">
                  <a16:creationId xmlns:a16="http://schemas.microsoft.com/office/drawing/2014/main" id="{14C16E99-0821-E0B7-F4ED-3A817BAE7730}"/>
                </a:ext>
              </a:extLst>
            </p:cNvPr>
            <p:cNvSpPr/>
            <p:nvPr/>
          </p:nvSpPr>
          <p:spPr>
            <a:xfrm>
              <a:off x="3852475" y="2514125"/>
              <a:ext cx="33850" cy="16200"/>
            </a:xfrm>
            <a:custGeom>
              <a:avLst/>
              <a:gdLst/>
              <a:ahLst/>
              <a:cxnLst/>
              <a:rect l="l" t="t" r="r" b="b"/>
              <a:pathLst>
                <a:path w="1354" h="648" extrusionOk="0">
                  <a:moveTo>
                    <a:pt x="639" y="1"/>
                  </a:moveTo>
                  <a:cubicBezTo>
                    <a:pt x="413" y="1"/>
                    <a:pt x="206" y="83"/>
                    <a:pt x="40" y="249"/>
                  </a:cubicBezTo>
                  <a:cubicBezTo>
                    <a:pt x="1" y="269"/>
                    <a:pt x="1" y="309"/>
                    <a:pt x="40" y="349"/>
                  </a:cubicBezTo>
                  <a:cubicBezTo>
                    <a:pt x="40" y="369"/>
                    <a:pt x="60" y="369"/>
                    <a:pt x="60" y="369"/>
                  </a:cubicBezTo>
                  <a:cubicBezTo>
                    <a:pt x="80" y="369"/>
                    <a:pt x="120" y="369"/>
                    <a:pt x="140" y="309"/>
                  </a:cubicBezTo>
                  <a:cubicBezTo>
                    <a:pt x="243" y="190"/>
                    <a:pt x="413" y="127"/>
                    <a:pt x="584" y="127"/>
                  </a:cubicBezTo>
                  <a:cubicBezTo>
                    <a:pt x="642" y="127"/>
                    <a:pt x="701" y="135"/>
                    <a:pt x="756" y="150"/>
                  </a:cubicBezTo>
                  <a:cubicBezTo>
                    <a:pt x="975" y="190"/>
                    <a:pt x="1154" y="369"/>
                    <a:pt x="1234" y="587"/>
                  </a:cubicBezTo>
                  <a:cubicBezTo>
                    <a:pt x="1234" y="647"/>
                    <a:pt x="1274" y="647"/>
                    <a:pt x="1294" y="647"/>
                  </a:cubicBezTo>
                  <a:cubicBezTo>
                    <a:pt x="1353" y="647"/>
                    <a:pt x="1353" y="587"/>
                    <a:pt x="1353" y="568"/>
                  </a:cubicBezTo>
                  <a:cubicBezTo>
                    <a:pt x="1274" y="289"/>
                    <a:pt x="1055" y="90"/>
                    <a:pt x="776" y="11"/>
                  </a:cubicBezTo>
                  <a:cubicBezTo>
                    <a:pt x="730" y="4"/>
                    <a:pt x="684" y="1"/>
                    <a:pt x="6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36" name="Google Shape;4683;p44">
              <a:extLst>
                <a:ext uri="{FF2B5EF4-FFF2-40B4-BE49-F238E27FC236}">
                  <a16:creationId xmlns:a16="http://schemas.microsoft.com/office/drawing/2014/main" id="{5B7F736C-9B06-E6D3-81D6-E64FAE86DCD8}"/>
                </a:ext>
              </a:extLst>
            </p:cNvPr>
            <p:cNvSpPr/>
            <p:nvPr/>
          </p:nvSpPr>
          <p:spPr>
            <a:xfrm>
              <a:off x="3823625" y="2580025"/>
              <a:ext cx="171600" cy="191500"/>
            </a:xfrm>
            <a:custGeom>
              <a:avLst/>
              <a:gdLst/>
              <a:ahLst/>
              <a:cxnLst/>
              <a:rect l="l" t="t" r="r" b="b"/>
              <a:pathLst>
                <a:path w="6864" h="7660" extrusionOk="0">
                  <a:moveTo>
                    <a:pt x="4457" y="0"/>
                  </a:moveTo>
                  <a:lnTo>
                    <a:pt x="1" y="3979"/>
                  </a:lnTo>
                  <a:lnTo>
                    <a:pt x="2030" y="7659"/>
                  </a:lnTo>
                  <a:lnTo>
                    <a:pt x="6864" y="3263"/>
                  </a:lnTo>
                  <a:lnTo>
                    <a:pt x="4457" y="0"/>
                  </a:ln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37" name="Google Shape;4684;p44">
              <a:extLst>
                <a:ext uri="{FF2B5EF4-FFF2-40B4-BE49-F238E27FC236}">
                  <a16:creationId xmlns:a16="http://schemas.microsoft.com/office/drawing/2014/main" id="{175B99E6-6573-C3D8-6CAF-5C526CCD24E8}"/>
                </a:ext>
              </a:extLst>
            </p:cNvPr>
            <p:cNvSpPr/>
            <p:nvPr/>
          </p:nvSpPr>
          <p:spPr>
            <a:xfrm>
              <a:off x="3655050" y="2589975"/>
              <a:ext cx="172575" cy="185025"/>
            </a:xfrm>
            <a:custGeom>
              <a:avLst/>
              <a:gdLst/>
              <a:ahLst/>
              <a:cxnLst/>
              <a:rect l="l" t="t" r="r" b="b"/>
              <a:pathLst>
                <a:path w="6903" h="7401" extrusionOk="0">
                  <a:moveTo>
                    <a:pt x="2109" y="0"/>
                  </a:moveTo>
                  <a:lnTo>
                    <a:pt x="0" y="3481"/>
                  </a:lnTo>
                  <a:lnTo>
                    <a:pt x="5192" y="7400"/>
                  </a:lnTo>
                  <a:lnTo>
                    <a:pt x="6903" y="3541"/>
                  </a:lnTo>
                  <a:lnTo>
                    <a:pt x="2109" y="0"/>
                  </a:ln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38" name="Google Shape;4685;p44">
              <a:extLst>
                <a:ext uri="{FF2B5EF4-FFF2-40B4-BE49-F238E27FC236}">
                  <a16:creationId xmlns:a16="http://schemas.microsoft.com/office/drawing/2014/main" id="{FDC4345A-FE56-175B-2DDE-E13EF3CB60D0}"/>
                </a:ext>
              </a:extLst>
            </p:cNvPr>
            <p:cNvSpPr/>
            <p:nvPr/>
          </p:nvSpPr>
          <p:spPr>
            <a:xfrm>
              <a:off x="4282150" y="2618125"/>
              <a:ext cx="1333825" cy="1321275"/>
            </a:xfrm>
            <a:custGeom>
              <a:avLst/>
              <a:gdLst/>
              <a:ahLst/>
              <a:cxnLst/>
              <a:rect l="l" t="t" r="r" b="b"/>
              <a:pathLst>
                <a:path w="53353" h="52851" extrusionOk="0">
                  <a:moveTo>
                    <a:pt x="26659" y="11750"/>
                  </a:moveTo>
                  <a:cubicBezTo>
                    <a:pt x="28719" y="11750"/>
                    <a:pt x="30812" y="12189"/>
                    <a:pt x="32804" y="13117"/>
                  </a:cubicBezTo>
                  <a:cubicBezTo>
                    <a:pt x="40164" y="16499"/>
                    <a:pt x="43367" y="25232"/>
                    <a:pt x="39965" y="32553"/>
                  </a:cubicBezTo>
                  <a:cubicBezTo>
                    <a:pt x="37501" y="37916"/>
                    <a:pt x="32217" y="41082"/>
                    <a:pt x="26684" y="41082"/>
                  </a:cubicBezTo>
                  <a:cubicBezTo>
                    <a:pt x="24623" y="41082"/>
                    <a:pt x="22527" y="40643"/>
                    <a:pt x="20530" y="39714"/>
                  </a:cubicBezTo>
                  <a:cubicBezTo>
                    <a:pt x="13170" y="36332"/>
                    <a:pt x="9947" y="27619"/>
                    <a:pt x="13369" y="20279"/>
                  </a:cubicBezTo>
                  <a:cubicBezTo>
                    <a:pt x="15833" y="14916"/>
                    <a:pt x="21127" y="11750"/>
                    <a:pt x="26659" y="11750"/>
                  </a:cubicBezTo>
                  <a:close/>
                  <a:moveTo>
                    <a:pt x="20586" y="1"/>
                  </a:moveTo>
                  <a:cubicBezTo>
                    <a:pt x="20362" y="1"/>
                    <a:pt x="20135" y="42"/>
                    <a:pt x="19913" y="127"/>
                  </a:cubicBezTo>
                  <a:lnTo>
                    <a:pt x="14781" y="2017"/>
                  </a:lnTo>
                  <a:cubicBezTo>
                    <a:pt x="13786" y="2395"/>
                    <a:pt x="13289" y="3489"/>
                    <a:pt x="13647" y="4464"/>
                  </a:cubicBezTo>
                  <a:lnTo>
                    <a:pt x="15696" y="9974"/>
                  </a:lnTo>
                  <a:cubicBezTo>
                    <a:pt x="14005" y="11108"/>
                    <a:pt x="12493" y="12521"/>
                    <a:pt x="11200" y="14132"/>
                  </a:cubicBezTo>
                  <a:lnTo>
                    <a:pt x="5849" y="11665"/>
                  </a:lnTo>
                  <a:cubicBezTo>
                    <a:pt x="5592" y="11547"/>
                    <a:pt x="5322" y="11492"/>
                    <a:pt x="5056" y="11492"/>
                  </a:cubicBezTo>
                  <a:cubicBezTo>
                    <a:pt x="4333" y="11492"/>
                    <a:pt x="3637" y="11903"/>
                    <a:pt x="3303" y="12600"/>
                  </a:cubicBezTo>
                  <a:lnTo>
                    <a:pt x="995" y="17593"/>
                  </a:lnTo>
                  <a:cubicBezTo>
                    <a:pt x="558" y="18528"/>
                    <a:pt x="976" y="19682"/>
                    <a:pt x="1911" y="20120"/>
                  </a:cubicBezTo>
                  <a:lnTo>
                    <a:pt x="7262" y="22586"/>
                  </a:lnTo>
                  <a:cubicBezTo>
                    <a:pt x="6864" y="24635"/>
                    <a:pt x="6804" y="26684"/>
                    <a:pt x="7023" y="28713"/>
                  </a:cubicBezTo>
                  <a:lnTo>
                    <a:pt x="1493" y="30742"/>
                  </a:lnTo>
                  <a:cubicBezTo>
                    <a:pt x="498" y="31120"/>
                    <a:pt x="1" y="32214"/>
                    <a:pt x="379" y="33189"/>
                  </a:cubicBezTo>
                  <a:lnTo>
                    <a:pt x="2269" y="38322"/>
                  </a:lnTo>
                  <a:cubicBezTo>
                    <a:pt x="2564" y="39098"/>
                    <a:pt x="3295" y="39571"/>
                    <a:pt x="4056" y="39571"/>
                  </a:cubicBezTo>
                  <a:cubicBezTo>
                    <a:pt x="4270" y="39571"/>
                    <a:pt x="4486" y="39534"/>
                    <a:pt x="4695" y="39455"/>
                  </a:cubicBezTo>
                  <a:lnTo>
                    <a:pt x="10226" y="37406"/>
                  </a:lnTo>
                  <a:cubicBezTo>
                    <a:pt x="11340" y="39097"/>
                    <a:pt x="12772" y="40609"/>
                    <a:pt x="14383" y="41902"/>
                  </a:cubicBezTo>
                  <a:lnTo>
                    <a:pt x="11917" y="47253"/>
                  </a:lnTo>
                  <a:cubicBezTo>
                    <a:pt x="11479" y="48208"/>
                    <a:pt x="11897" y="49342"/>
                    <a:pt x="12832" y="49800"/>
                  </a:cubicBezTo>
                  <a:lnTo>
                    <a:pt x="17845" y="52107"/>
                  </a:lnTo>
                  <a:cubicBezTo>
                    <a:pt x="18097" y="52225"/>
                    <a:pt x="18366" y="52281"/>
                    <a:pt x="18632" y="52281"/>
                  </a:cubicBezTo>
                  <a:cubicBezTo>
                    <a:pt x="19351" y="52281"/>
                    <a:pt x="20052" y="51874"/>
                    <a:pt x="20371" y="51192"/>
                  </a:cubicBezTo>
                  <a:lnTo>
                    <a:pt x="22838" y="45841"/>
                  </a:lnTo>
                  <a:cubicBezTo>
                    <a:pt x="24106" y="46090"/>
                    <a:pt x="25389" y="46214"/>
                    <a:pt x="26664" y="46214"/>
                  </a:cubicBezTo>
                  <a:cubicBezTo>
                    <a:pt x="27429" y="46214"/>
                    <a:pt x="28191" y="46169"/>
                    <a:pt x="28945" y="46080"/>
                  </a:cubicBezTo>
                  <a:lnTo>
                    <a:pt x="30994" y="51610"/>
                  </a:lnTo>
                  <a:cubicBezTo>
                    <a:pt x="31286" y="52379"/>
                    <a:pt x="32006" y="52850"/>
                    <a:pt x="32759" y="52850"/>
                  </a:cubicBezTo>
                  <a:cubicBezTo>
                    <a:pt x="32980" y="52850"/>
                    <a:pt x="33204" y="52810"/>
                    <a:pt x="33421" y="52724"/>
                  </a:cubicBezTo>
                  <a:lnTo>
                    <a:pt x="38573" y="50834"/>
                  </a:lnTo>
                  <a:cubicBezTo>
                    <a:pt x="39567" y="50456"/>
                    <a:pt x="40065" y="49362"/>
                    <a:pt x="39687" y="48407"/>
                  </a:cubicBezTo>
                  <a:lnTo>
                    <a:pt x="37658" y="42877"/>
                  </a:lnTo>
                  <a:cubicBezTo>
                    <a:pt x="39349" y="41763"/>
                    <a:pt x="40860" y="40351"/>
                    <a:pt x="42153" y="38719"/>
                  </a:cubicBezTo>
                  <a:lnTo>
                    <a:pt x="47505" y="41186"/>
                  </a:lnTo>
                  <a:cubicBezTo>
                    <a:pt x="47759" y="41311"/>
                    <a:pt x="48029" y="41369"/>
                    <a:pt x="48297" y="41369"/>
                  </a:cubicBezTo>
                  <a:cubicBezTo>
                    <a:pt x="49014" y="41369"/>
                    <a:pt x="49712" y="40952"/>
                    <a:pt x="50031" y="40271"/>
                  </a:cubicBezTo>
                  <a:lnTo>
                    <a:pt x="52358" y="35278"/>
                  </a:lnTo>
                  <a:cubicBezTo>
                    <a:pt x="52796" y="34303"/>
                    <a:pt x="52398" y="33189"/>
                    <a:pt x="51423" y="32732"/>
                  </a:cubicBezTo>
                  <a:lnTo>
                    <a:pt x="46092" y="30265"/>
                  </a:lnTo>
                  <a:cubicBezTo>
                    <a:pt x="46490" y="28236"/>
                    <a:pt x="46550" y="26167"/>
                    <a:pt x="46331" y="24158"/>
                  </a:cubicBezTo>
                  <a:lnTo>
                    <a:pt x="51861" y="22109"/>
                  </a:lnTo>
                  <a:cubicBezTo>
                    <a:pt x="52856" y="21751"/>
                    <a:pt x="53353" y="20657"/>
                    <a:pt x="52975" y="19682"/>
                  </a:cubicBezTo>
                  <a:lnTo>
                    <a:pt x="51085" y="14530"/>
                  </a:lnTo>
                  <a:cubicBezTo>
                    <a:pt x="50793" y="13761"/>
                    <a:pt x="50073" y="13289"/>
                    <a:pt x="49311" y="13289"/>
                  </a:cubicBezTo>
                  <a:cubicBezTo>
                    <a:pt x="49087" y="13289"/>
                    <a:pt x="48860" y="13330"/>
                    <a:pt x="48638" y="13416"/>
                  </a:cubicBezTo>
                  <a:lnTo>
                    <a:pt x="43128" y="15445"/>
                  </a:lnTo>
                  <a:cubicBezTo>
                    <a:pt x="42014" y="13754"/>
                    <a:pt x="40582" y="12242"/>
                    <a:pt x="38971" y="10949"/>
                  </a:cubicBezTo>
                  <a:lnTo>
                    <a:pt x="41437" y="5598"/>
                  </a:lnTo>
                  <a:cubicBezTo>
                    <a:pt x="41875" y="4663"/>
                    <a:pt x="41457" y="3509"/>
                    <a:pt x="40522" y="3072"/>
                  </a:cubicBezTo>
                  <a:lnTo>
                    <a:pt x="35509" y="744"/>
                  </a:lnTo>
                  <a:cubicBezTo>
                    <a:pt x="35257" y="626"/>
                    <a:pt x="34990" y="570"/>
                    <a:pt x="34725" y="570"/>
                  </a:cubicBezTo>
                  <a:cubicBezTo>
                    <a:pt x="34005" y="570"/>
                    <a:pt x="33303" y="981"/>
                    <a:pt x="32983" y="1679"/>
                  </a:cubicBezTo>
                  <a:lnTo>
                    <a:pt x="30516" y="7030"/>
                  </a:lnTo>
                  <a:cubicBezTo>
                    <a:pt x="29210" y="6777"/>
                    <a:pt x="27903" y="6652"/>
                    <a:pt x="26601" y="6652"/>
                  </a:cubicBezTo>
                  <a:cubicBezTo>
                    <a:pt x="25862" y="6652"/>
                    <a:pt x="25124" y="6692"/>
                    <a:pt x="24389" y="6772"/>
                  </a:cubicBezTo>
                  <a:lnTo>
                    <a:pt x="22360" y="1241"/>
                  </a:lnTo>
                  <a:cubicBezTo>
                    <a:pt x="22068" y="473"/>
                    <a:pt x="21348" y="1"/>
                    <a:pt x="20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39" name="Google Shape;4686;p44">
              <a:extLst>
                <a:ext uri="{FF2B5EF4-FFF2-40B4-BE49-F238E27FC236}">
                  <a16:creationId xmlns:a16="http://schemas.microsoft.com/office/drawing/2014/main" id="{ED21198A-E30F-5674-9250-EF816BA559E4}"/>
                </a:ext>
              </a:extLst>
            </p:cNvPr>
            <p:cNvSpPr/>
            <p:nvPr/>
          </p:nvSpPr>
          <p:spPr>
            <a:xfrm>
              <a:off x="4287125" y="2984850"/>
              <a:ext cx="1035950" cy="659825"/>
            </a:xfrm>
            <a:custGeom>
              <a:avLst/>
              <a:gdLst/>
              <a:ahLst/>
              <a:cxnLst/>
              <a:rect l="l" t="t" r="r" b="b"/>
              <a:pathLst>
                <a:path w="41438" h="26393" extrusionOk="0">
                  <a:moveTo>
                    <a:pt x="2766" y="0"/>
                  </a:moveTo>
                  <a:cubicBezTo>
                    <a:pt x="2766" y="0"/>
                    <a:pt x="180" y="12811"/>
                    <a:pt x="160" y="13766"/>
                  </a:cubicBezTo>
                  <a:cubicBezTo>
                    <a:pt x="1" y="17844"/>
                    <a:pt x="2666" y="20689"/>
                    <a:pt x="5829" y="21405"/>
                  </a:cubicBezTo>
                  <a:cubicBezTo>
                    <a:pt x="6315" y="21481"/>
                    <a:pt x="6867" y="21517"/>
                    <a:pt x="7462" y="21517"/>
                  </a:cubicBezTo>
                  <a:cubicBezTo>
                    <a:pt x="9643" y="21517"/>
                    <a:pt x="12402" y="21038"/>
                    <a:pt x="14622" y="20350"/>
                  </a:cubicBezTo>
                  <a:cubicBezTo>
                    <a:pt x="16054" y="22320"/>
                    <a:pt x="17984" y="23991"/>
                    <a:pt x="20351" y="25045"/>
                  </a:cubicBezTo>
                  <a:cubicBezTo>
                    <a:pt x="22341" y="25959"/>
                    <a:pt x="24429" y="26392"/>
                    <a:pt x="26482" y="26392"/>
                  </a:cubicBezTo>
                  <a:cubicBezTo>
                    <a:pt x="32024" y="26392"/>
                    <a:pt x="37319" y="23239"/>
                    <a:pt x="39786" y="17884"/>
                  </a:cubicBezTo>
                  <a:cubicBezTo>
                    <a:pt x="41119" y="14979"/>
                    <a:pt x="41437" y="11856"/>
                    <a:pt x="40840" y="8932"/>
                  </a:cubicBezTo>
                  <a:cubicBezTo>
                    <a:pt x="39368" y="5232"/>
                    <a:pt x="35788" y="2626"/>
                    <a:pt x="31809" y="2626"/>
                  </a:cubicBezTo>
                  <a:cubicBezTo>
                    <a:pt x="29581" y="2626"/>
                    <a:pt x="27333" y="2646"/>
                    <a:pt x="25125" y="2646"/>
                  </a:cubicBezTo>
                  <a:cubicBezTo>
                    <a:pt x="23554" y="2646"/>
                    <a:pt x="22022" y="2626"/>
                    <a:pt x="20450" y="2606"/>
                  </a:cubicBezTo>
                  <a:cubicBezTo>
                    <a:pt x="19828" y="2588"/>
                    <a:pt x="19171" y="2552"/>
                    <a:pt x="18513" y="2552"/>
                  </a:cubicBezTo>
                  <a:cubicBezTo>
                    <a:pt x="17678" y="2552"/>
                    <a:pt x="16842" y="2611"/>
                    <a:pt x="16074" y="2845"/>
                  </a:cubicBezTo>
                  <a:cubicBezTo>
                    <a:pt x="15199" y="3123"/>
                    <a:pt x="14403" y="3561"/>
                    <a:pt x="13707" y="4158"/>
                  </a:cubicBezTo>
                  <a:cubicBezTo>
                    <a:pt x="13011" y="4754"/>
                    <a:pt x="12434" y="5490"/>
                    <a:pt x="12016" y="6306"/>
                  </a:cubicBezTo>
                  <a:lnTo>
                    <a:pt x="9311" y="10762"/>
                  </a:lnTo>
                  <a:lnTo>
                    <a:pt x="8952" y="5093"/>
                  </a:lnTo>
                  <a:lnTo>
                    <a:pt x="9052" y="1552"/>
                  </a:lnTo>
                  <a:lnTo>
                    <a:pt x="2766" y="0"/>
                  </a:lnTo>
                  <a:close/>
                </a:path>
              </a:pathLst>
            </a:custGeom>
            <a:solidFill>
              <a:srgbClr val="43478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40" name="Google Shape;4687;p44">
              <a:extLst>
                <a:ext uri="{FF2B5EF4-FFF2-40B4-BE49-F238E27FC236}">
                  <a16:creationId xmlns:a16="http://schemas.microsoft.com/office/drawing/2014/main" id="{CF123E6D-9260-696B-AE7F-2B24C36F1CE8}"/>
                </a:ext>
              </a:extLst>
            </p:cNvPr>
            <p:cNvSpPr/>
            <p:nvPr/>
          </p:nvSpPr>
          <p:spPr>
            <a:xfrm>
              <a:off x="4337850" y="2976375"/>
              <a:ext cx="189000" cy="96525"/>
            </a:xfrm>
            <a:custGeom>
              <a:avLst/>
              <a:gdLst/>
              <a:ahLst/>
              <a:cxnLst/>
              <a:rect l="l" t="t" r="r" b="b"/>
              <a:pathLst>
                <a:path w="7560" h="3861" extrusionOk="0">
                  <a:moveTo>
                    <a:pt x="558" y="1"/>
                  </a:moveTo>
                  <a:lnTo>
                    <a:pt x="1" y="1990"/>
                  </a:lnTo>
                  <a:lnTo>
                    <a:pt x="7381" y="3860"/>
                  </a:lnTo>
                  <a:lnTo>
                    <a:pt x="7560" y="1572"/>
                  </a:lnTo>
                  <a:lnTo>
                    <a:pt x="7102" y="1473"/>
                  </a:lnTo>
                  <a:lnTo>
                    <a:pt x="1055" y="120"/>
                  </a:lnTo>
                  <a:lnTo>
                    <a:pt x="558" y="1"/>
                  </a:ln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41" name="Google Shape;4688;p44">
              <a:extLst>
                <a:ext uri="{FF2B5EF4-FFF2-40B4-BE49-F238E27FC236}">
                  <a16:creationId xmlns:a16="http://schemas.microsoft.com/office/drawing/2014/main" id="{5D2ADB6E-35F8-79EE-82DE-D052EFE539C6}"/>
                </a:ext>
              </a:extLst>
            </p:cNvPr>
            <p:cNvSpPr/>
            <p:nvPr/>
          </p:nvSpPr>
          <p:spPr>
            <a:xfrm>
              <a:off x="4363725" y="2685650"/>
              <a:ext cx="245200" cy="327550"/>
            </a:xfrm>
            <a:custGeom>
              <a:avLst/>
              <a:gdLst/>
              <a:ahLst/>
              <a:cxnLst/>
              <a:rect l="l" t="t" r="r" b="b"/>
              <a:pathLst>
                <a:path w="9808" h="13102" extrusionOk="0">
                  <a:moveTo>
                    <a:pt x="7046" y="1"/>
                  </a:moveTo>
                  <a:cubicBezTo>
                    <a:pt x="6862" y="1"/>
                    <a:pt x="6664" y="64"/>
                    <a:pt x="6505" y="192"/>
                  </a:cubicBezTo>
                  <a:cubicBezTo>
                    <a:pt x="6386" y="291"/>
                    <a:pt x="6286" y="410"/>
                    <a:pt x="6207" y="570"/>
                  </a:cubicBezTo>
                  <a:lnTo>
                    <a:pt x="6207" y="490"/>
                  </a:lnTo>
                  <a:cubicBezTo>
                    <a:pt x="5880" y="322"/>
                    <a:pt x="5569" y="246"/>
                    <a:pt x="5272" y="246"/>
                  </a:cubicBezTo>
                  <a:cubicBezTo>
                    <a:pt x="2223" y="246"/>
                    <a:pt x="736" y="8308"/>
                    <a:pt x="736" y="8308"/>
                  </a:cubicBezTo>
                  <a:lnTo>
                    <a:pt x="0" y="11749"/>
                  </a:lnTo>
                  <a:lnTo>
                    <a:pt x="6048" y="13102"/>
                  </a:lnTo>
                  <a:cubicBezTo>
                    <a:pt x="6187" y="12744"/>
                    <a:pt x="6445" y="12286"/>
                    <a:pt x="6863" y="11809"/>
                  </a:cubicBezTo>
                  <a:cubicBezTo>
                    <a:pt x="7997" y="10536"/>
                    <a:pt x="7798" y="8924"/>
                    <a:pt x="7798" y="8924"/>
                  </a:cubicBezTo>
                  <a:cubicBezTo>
                    <a:pt x="8375" y="8049"/>
                    <a:pt x="9051" y="7253"/>
                    <a:pt x="9648" y="6398"/>
                  </a:cubicBezTo>
                  <a:cubicBezTo>
                    <a:pt x="9748" y="6319"/>
                    <a:pt x="9807" y="6219"/>
                    <a:pt x="9807" y="6080"/>
                  </a:cubicBezTo>
                  <a:cubicBezTo>
                    <a:pt x="9807" y="5960"/>
                    <a:pt x="9728" y="5861"/>
                    <a:pt x="9628" y="5781"/>
                  </a:cubicBezTo>
                  <a:cubicBezTo>
                    <a:pt x="9369" y="5561"/>
                    <a:pt x="9068" y="5460"/>
                    <a:pt x="8768" y="5460"/>
                  </a:cubicBezTo>
                  <a:cubicBezTo>
                    <a:pt x="8446" y="5460"/>
                    <a:pt x="8125" y="5576"/>
                    <a:pt x="7858" y="5781"/>
                  </a:cubicBezTo>
                  <a:cubicBezTo>
                    <a:pt x="7559" y="6000"/>
                    <a:pt x="7281" y="6319"/>
                    <a:pt x="7062" y="6597"/>
                  </a:cubicBezTo>
                  <a:cubicBezTo>
                    <a:pt x="6963" y="6756"/>
                    <a:pt x="6565" y="7174"/>
                    <a:pt x="6465" y="7433"/>
                  </a:cubicBezTo>
                  <a:lnTo>
                    <a:pt x="7798" y="1206"/>
                  </a:lnTo>
                  <a:cubicBezTo>
                    <a:pt x="7937" y="669"/>
                    <a:pt x="7639" y="112"/>
                    <a:pt x="7181" y="13"/>
                  </a:cubicBezTo>
                  <a:cubicBezTo>
                    <a:pt x="7138" y="5"/>
                    <a:pt x="7092" y="1"/>
                    <a:pt x="7046" y="1"/>
                  </a:cubicBezTo>
                  <a:close/>
                </a:path>
              </a:pathLst>
            </a:custGeom>
            <a:solidFill>
              <a:srgbClr val="F0A6A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42" name="Google Shape;4689;p44">
              <a:extLst>
                <a:ext uri="{FF2B5EF4-FFF2-40B4-BE49-F238E27FC236}">
                  <a16:creationId xmlns:a16="http://schemas.microsoft.com/office/drawing/2014/main" id="{52901FBE-4186-011A-667E-0DFE89C8936A}"/>
                </a:ext>
              </a:extLst>
            </p:cNvPr>
            <p:cNvSpPr/>
            <p:nvPr/>
          </p:nvSpPr>
          <p:spPr>
            <a:xfrm>
              <a:off x="4459700" y="2860150"/>
              <a:ext cx="68650" cy="41175"/>
            </a:xfrm>
            <a:custGeom>
              <a:avLst/>
              <a:gdLst/>
              <a:ahLst/>
              <a:cxnLst/>
              <a:rect l="l" t="t" r="r" b="b"/>
              <a:pathLst>
                <a:path w="2746" h="1647" extrusionOk="0">
                  <a:moveTo>
                    <a:pt x="2073" y="0"/>
                  </a:moveTo>
                  <a:cubicBezTo>
                    <a:pt x="1480" y="0"/>
                    <a:pt x="553" y="222"/>
                    <a:pt x="40" y="1427"/>
                  </a:cubicBezTo>
                  <a:cubicBezTo>
                    <a:pt x="1" y="1487"/>
                    <a:pt x="40" y="1586"/>
                    <a:pt x="120" y="1606"/>
                  </a:cubicBezTo>
                  <a:cubicBezTo>
                    <a:pt x="140" y="1646"/>
                    <a:pt x="160" y="1646"/>
                    <a:pt x="199" y="1646"/>
                  </a:cubicBezTo>
                  <a:cubicBezTo>
                    <a:pt x="239" y="1646"/>
                    <a:pt x="299" y="1626"/>
                    <a:pt x="319" y="1547"/>
                  </a:cubicBezTo>
                  <a:cubicBezTo>
                    <a:pt x="776" y="502"/>
                    <a:pt x="1567" y="315"/>
                    <a:pt x="2068" y="315"/>
                  </a:cubicBezTo>
                  <a:cubicBezTo>
                    <a:pt x="2330" y="315"/>
                    <a:pt x="2513" y="366"/>
                    <a:pt x="2527" y="373"/>
                  </a:cubicBezTo>
                  <a:cubicBezTo>
                    <a:pt x="2544" y="376"/>
                    <a:pt x="2560" y="378"/>
                    <a:pt x="2576" y="378"/>
                  </a:cubicBezTo>
                  <a:cubicBezTo>
                    <a:pt x="2652" y="378"/>
                    <a:pt x="2709" y="339"/>
                    <a:pt x="2726" y="273"/>
                  </a:cubicBezTo>
                  <a:cubicBezTo>
                    <a:pt x="2746" y="174"/>
                    <a:pt x="2706" y="94"/>
                    <a:pt x="2626" y="75"/>
                  </a:cubicBezTo>
                  <a:cubicBezTo>
                    <a:pt x="2626" y="67"/>
                    <a:pt x="2400" y="0"/>
                    <a:pt x="2073" y="0"/>
                  </a:cubicBezTo>
                  <a:close/>
                </a:path>
              </a:pathLst>
            </a:custGeom>
            <a:solidFill>
              <a:srgbClr val="EE7A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43" name="Google Shape;4690;p44">
              <a:extLst>
                <a:ext uri="{FF2B5EF4-FFF2-40B4-BE49-F238E27FC236}">
                  <a16:creationId xmlns:a16="http://schemas.microsoft.com/office/drawing/2014/main" id="{191DB1EA-3F3E-72C1-8161-1C8EF19DB260}"/>
                </a:ext>
              </a:extLst>
            </p:cNvPr>
            <p:cNvSpPr/>
            <p:nvPr/>
          </p:nvSpPr>
          <p:spPr>
            <a:xfrm>
              <a:off x="4483575" y="2695225"/>
              <a:ext cx="38325" cy="118650"/>
            </a:xfrm>
            <a:custGeom>
              <a:avLst/>
              <a:gdLst/>
              <a:ahLst/>
              <a:cxnLst/>
              <a:rect l="l" t="t" r="r" b="b"/>
              <a:pathLst>
                <a:path w="1533" h="4746" extrusionOk="0">
                  <a:moveTo>
                    <a:pt x="1460" y="0"/>
                  </a:moveTo>
                  <a:cubicBezTo>
                    <a:pt x="1425" y="0"/>
                    <a:pt x="1388" y="22"/>
                    <a:pt x="1373" y="67"/>
                  </a:cubicBezTo>
                  <a:cubicBezTo>
                    <a:pt x="1015" y="763"/>
                    <a:pt x="716" y="1499"/>
                    <a:pt x="478" y="2255"/>
                  </a:cubicBezTo>
                  <a:cubicBezTo>
                    <a:pt x="358" y="2613"/>
                    <a:pt x="219" y="2991"/>
                    <a:pt x="159" y="3389"/>
                  </a:cubicBezTo>
                  <a:cubicBezTo>
                    <a:pt x="80" y="3787"/>
                    <a:pt x="0" y="4185"/>
                    <a:pt x="80" y="4603"/>
                  </a:cubicBezTo>
                  <a:cubicBezTo>
                    <a:pt x="80" y="4674"/>
                    <a:pt x="159" y="4745"/>
                    <a:pt x="233" y="4745"/>
                  </a:cubicBezTo>
                  <a:cubicBezTo>
                    <a:pt x="242" y="4745"/>
                    <a:pt x="251" y="4744"/>
                    <a:pt x="259" y="4742"/>
                  </a:cubicBezTo>
                  <a:cubicBezTo>
                    <a:pt x="319" y="4742"/>
                    <a:pt x="398" y="4623"/>
                    <a:pt x="378" y="4563"/>
                  </a:cubicBezTo>
                  <a:cubicBezTo>
                    <a:pt x="339" y="4205"/>
                    <a:pt x="358" y="3807"/>
                    <a:pt x="438" y="3449"/>
                  </a:cubicBezTo>
                  <a:cubicBezTo>
                    <a:pt x="498" y="3071"/>
                    <a:pt x="577" y="2693"/>
                    <a:pt x="697" y="2315"/>
                  </a:cubicBezTo>
                  <a:cubicBezTo>
                    <a:pt x="935" y="1579"/>
                    <a:pt x="1194" y="863"/>
                    <a:pt x="1532" y="127"/>
                  </a:cubicBezTo>
                  <a:cubicBezTo>
                    <a:pt x="1532" y="87"/>
                    <a:pt x="1532" y="27"/>
                    <a:pt x="1492" y="7"/>
                  </a:cubicBezTo>
                  <a:cubicBezTo>
                    <a:pt x="1482" y="3"/>
                    <a:pt x="1471" y="0"/>
                    <a:pt x="1460" y="0"/>
                  </a:cubicBezTo>
                  <a:close/>
                </a:path>
              </a:pathLst>
            </a:custGeom>
            <a:solidFill>
              <a:srgbClr val="EE7A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44" name="Google Shape;4691;p44">
              <a:extLst>
                <a:ext uri="{FF2B5EF4-FFF2-40B4-BE49-F238E27FC236}">
                  <a16:creationId xmlns:a16="http://schemas.microsoft.com/office/drawing/2014/main" id="{A950EAB3-B0DB-F542-CB67-7230189F8D40}"/>
                </a:ext>
              </a:extLst>
            </p:cNvPr>
            <p:cNvSpPr/>
            <p:nvPr/>
          </p:nvSpPr>
          <p:spPr>
            <a:xfrm>
              <a:off x="4455225" y="2688200"/>
              <a:ext cx="44775" cy="118625"/>
            </a:xfrm>
            <a:custGeom>
              <a:avLst/>
              <a:gdLst/>
              <a:ahLst/>
              <a:cxnLst/>
              <a:rect l="l" t="t" r="r" b="b"/>
              <a:pathLst>
                <a:path w="1791" h="4745" extrusionOk="0">
                  <a:moveTo>
                    <a:pt x="1634" y="0"/>
                  </a:moveTo>
                  <a:cubicBezTo>
                    <a:pt x="1607" y="0"/>
                    <a:pt x="1582" y="10"/>
                    <a:pt x="1572" y="30"/>
                  </a:cubicBezTo>
                  <a:cubicBezTo>
                    <a:pt x="1293" y="368"/>
                    <a:pt x="1095" y="706"/>
                    <a:pt x="916" y="1084"/>
                  </a:cubicBezTo>
                  <a:cubicBezTo>
                    <a:pt x="737" y="1462"/>
                    <a:pt x="617" y="1820"/>
                    <a:pt x="498" y="2198"/>
                  </a:cubicBezTo>
                  <a:cubicBezTo>
                    <a:pt x="378" y="2596"/>
                    <a:pt x="279" y="2974"/>
                    <a:pt x="199" y="3372"/>
                  </a:cubicBezTo>
                  <a:lnTo>
                    <a:pt x="100" y="3969"/>
                  </a:lnTo>
                  <a:lnTo>
                    <a:pt x="0" y="4565"/>
                  </a:lnTo>
                  <a:cubicBezTo>
                    <a:pt x="0" y="4645"/>
                    <a:pt x="80" y="4744"/>
                    <a:pt x="140" y="4744"/>
                  </a:cubicBezTo>
                  <a:cubicBezTo>
                    <a:pt x="219" y="4744"/>
                    <a:pt x="319" y="4665"/>
                    <a:pt x="319" y="4585"/>
                  </a:cubicBezTo>
                  <a:lnTo>
                    <a:pt x="398" y="4008"/>
                  </a:lnTo>
                  <a:lnTo>
                    <a:pt x="498" y="3451"/>
                  </a:lnTo>
                  <a:cubicBezTo>
                    <a:pt x="577" y="3054"/>
                    <a:pt x="677" y="2676"/>
                    <a:pt x="776" y="2298"/>
                  </a:cubicBezTo>
                  <a:cubicBezTo>
                    <a:pt x="896" y="1920"/>
                    <a:pt x="1015" y="1562"/>
                    <a:pt x="1174" y="1204"/>
                  </a:cubicBezTo>
                  <a:cubicBezTo>
                    <a:pt x="1313" y="865"/>
                    <a:pt x="1512" y="487"/>
                    <a:pt x="1731" y="209"/>
                  </a:cubicBezTo>
                  <a:cubicBezTo>
                    <a:pt x="1791" y="169"/>
                    <a:pt x="1791" y="90"/>
                    <a:pt x="1711" y="30"/>
                  </a:cubicBezTo>
                  <a:cubicBezTo>
                    <a:pt x="1691" y="10"/>
                    <a:pt x="1662" y="0"/>
                    <a:pt x="1634" y="0"/>
                  </a:cubicBezTo>
                  <a:close/>
                </a:path>
              </a:pathLst>
            </a:custGeom>
            <a:solidFill>
              <a:srgbClr val="EE7A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45" name="Google Shape;4692;p44">
              <a:extLst>
                <a:ext uri="{FF2B5EF4-FFF2-40B4-BE49-F238E27FC236}">
                  <a16:creationId xmlns:a16="http://schemas.microsoft.com/office/drawing/2014/main" id="{0CBBD8EB-3454-F5C2-84DD-EDDE470EE973}"/>
                </a:ext>
              </a:extLst>
            </p:cNvPr>
            <p:cNvSpPr/>
            <p:nvPr/>
          </p:nvSpPr>
          <p:spPr>
            <a:xfrm>
              <a:off x="4429375" y="2700050"/>
              <a:ext cx="40300" cy="98075"/>
            </a:xfrm>
            <a:custGeom>
              <a:avLst/>
              <a:gdLst/>
              <a:ahLst/>
              <a:cxnLst/>
              <a:rect l="l" t="t" r="r" b="b"/>
              <a:pathLst>
                <a:path w="1612" h="3923" extrusionOk="0">
                  <a:moveTo>
                    <a:pt x="1488" y="0"/>
                  </a:moveTo>
                  <a:cubicBezTo>
                    <a:pt x="1462" y="0"/>
                    <a:pt x="1444" y="10"/>
                    <a:pt x="1432" y="33"/>
                  </a:cubicBezTo>
                  <a:cubicBezTo>
                    <a:pt x="1074" y="610"/>
                    <a:pt x="776" y="1187"/>
                    <a:pt x="497" y="1804"/>
                  </a:cubicBezTo>
                  <a:cubicBezTo>
                    <a:pt x="358" y="2102"/>
                    <a:pt x="259" y="2420"/>
                    <a:pt x="159" y="2759"/>
                  </a:cubicBezTo>
                  <a:cubicBezTo>
                    <a:pt x="80" y="3077"/>
                    <a:pt x="0" y="3415"/>
                    <a:pt x="60" y="3793"/>
                  </a:cubicBezTo>
                  <a:cubicBezTo>
                    <a:pt x="60" y="3858"/>
                    <a:pt x="126" y="3923"/>
                    <a:pt x="194" y="3923"/>
                  </a:cubicBezTo>
                  <a:cubicBezTo>
                    <a:pt x="209" y="3923"/>
                    <a:pt x="224" y="3920"/>
                    <a:pt x="239" y="3912"/>
                  </a:cubicBezTo>
                  <a:cubicBezTo>
                    <a:pt x="318" y="3912"/>
                    <a:pt x="378" y="3813"/>
                    <a:pt x="358" y="3753"/>
                  </a:cubicBezTo>
                  <a:cubicBezTo>
                    <a:pt x="318" y="3475"/>
                    <a:pt x="358" y="3156"/>
                    <a:pt x="438" y="2858"/>
                  </a:cubicBezTo>
                  <a:cubicBezTo>
                    <a:pt x="517" y="2560"/>
                    <a:pt x="617" y="2222"/>
                    <a:pt x="736" y="1923"/>
                  </a:cubicBezTo>
                  <a:cubicBezTo>
                    <a:pt x="975" y="1326"/>
                    <a:pt x="1253" y="730"/>
                    <a:pt x="1572" y="173"/>
                  </a:cubicBezTo>
                  <a:cubicBezTo>
                    <a:pt x="1611" y="133"/>
                    <a:pt x="1611" y="73"/>
                    <a:pt x="1552" y="13"/>
                  </a:cubicBezTo>
                  <a:cubicBezTo>
                    <a:pt x="1527" y="5"/>
                    <a:pt x="1506" y="0"/>
                    <a:pt x="1488" y="0"/>
                  </a:cubicBezTo>
                  <a:close/>
                </a:path>
              </a:pathLst>
            </a:custGeom>
            <a:solidFill>
              <a:srgbClr val="EE7A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46" name="Google Shape;4693;p44">
              <a:extLst>
                <a:ext uri="{FF2B5EF4-FFF2-40B4-BE49-F238E27FC236}">
                  <a16:creationId xmlns:a16="http://schemas.microsoft.com/office/drawing/2014/main" id="{B22FC643-D3D6-19FF-7CE7-737FF92138D3}"/>
                </a:ext>
              </a:extLst>
            </p:cNvPr>
            <p:cNvSpPr/>
            <p:nvPr/>
          </p:nvSpPr>
          <p:spPr>
            <a:xfrm>
              <a:off x="4512425" y="3164875"/>
              <a:ext cx="24875" cy="154175"/>
            </a:xfrm>
            <a:custGeom>
              <a:avLst/>
              <a:gdLst/>
              <a:ahLst/>
              <a:cxnLst/>
              <a:rect l="l" t="t" r="r" b="b"/>
              <a:pathLst>
                <a:path w="995" h="6167" extrusionOk="0">
                  <a:moveTo>
                    <a:pt x="139" y="0"/>
                  </a:moveTo>
                  <a:cubicBezTo>
                    <a:pt x="40" y="0"/>
                    <a:pt x="0" y="100"/>
                    <a:pt x="0" y="179"/>
                  </a:cubicBezTo>
                  <a:lnTo>
                    <a:pt x="676" y="6008"/>
                  </a:lnTo>
                  <a:cubicBezTo>
                    <a:pt x="676" y="6107"/>
                    <a:pt x="736" y="6167"/>
                    <a:pt x="816" y="6167"/>
                  </a:cubicBezTo>
                  <a:cubicBezTo>
                    <a:pt x="915" y="6167"/>
                    <a:pt x="995" y="6068"/>
                    <a:pt x="995" y="5988"/>
                  </a:cubicBezTo>
                  <a:lnTo>
                    <a:pt x="318" y="139"/>
                  </a:lnTo>
                  <a:cubicBezTo>
                    <a:pt x="318" y="40"/>
                    <a:pt x="239" y="0"/>
                    <a:pt x="139"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47" name="Google Shape;4694;p44">
              <a:extLst>
                <a:ext uri="{FF2B5EF4-FFF2-40B4-BE49-F238E27FC236}">
                  <a16:creationId xmlns:a16="http://schemas.microsoft.com/office/drawing/2014/main" id="{9593593A-000A-852D-C9CB-5D9136B3EE6F}"/>
                </a:ext>
              </a:extLst>
            </p:cNvPr>
            <p:cNvSpPr/>
            <p:nvPr/>
          </p:nvSpPr>
          <p:spPr>
            <a:xfrm>
              <a:off x="5163400" y="3266825"/>
              <a:ext cx="32350" cy="274050"/>
            </a:xfrm>
            <a:custGeom>
              <a:avLst/>
              <a:gdLst/>
              <a:ahLst/>
              <a:cxnLst/>
              <a:rect l="l" t="t" r="r" b="b"/>
              <a:pathLst>
                <a:path w="1294" h="10962" extrusionOk="0">
                  <a:moveTo>
                    <a:pt x="140" y="0"/>
                  </a:moveTo>
                  <a:cubicBezTo>
                    <a:pt x="40" y="0"/>
                    <a:pt x="1" y="100"/>
                    <a:pt x="1" y="179"/>
                  </a:cubicBezTo>
                  <a:lnTo>
                    <a:pt x="956" y="10822"/>
                  </a:lnTo>
                  <a:cubicBezTo>
                    <a:pt x="956" y="10921"/>
                    <a:pt x="1035" y="10961"/>
                    <a:pt x="1115" y="10961"/>
                  </a:cubicBezTo>
                  <a:cubicBezTo>
                    <a:pt x="1214" y="10961"/>
                    <a:pt x="1254" y="10882"/>
                    <a:pt x="1294" y="10782"/>
                  </a:cubicBezTo>
                  <a:lnTo>
                    <a:pt x="319" y="139"/>
                  </a:lnTo>
                  <a:cubicBezTo>
                    <a:pt x="319" y="40"/>
                    <a:pt x="219" y="0"/>
                    <a:pt x="140"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48" name="Google Shape;4695;p44">
              <a:extLst>
                <a:ext uri="{FF2B5EF4-FFF2-40B4-BE49-F238E27FC236}">
                  <a16:creationId xmlns:a16="http://schemas.microsoft.com/office/drawing/2014/main" id="{700AF8C7-ED5B-0F64-D754-AE125556337B}"/>
                </a:ext>
              </a:extLst>
            </p:cNvPr>
            <p:cNvSpPr/>
            <p:nvPr/>
          </p:nvSpPr>
          <p:spPr>
            <a:xfrm>
              <a:off x="5171850" y="3292000"/>
              <a:ext cx="48775" cy="87725"/>
            </a:xfrm>
            <a:custGeom>
              <a:avLst/>
              <a:gdLst/>
              <a:ahLst/>
              <a:cxnLst/>
              <a:rect l="l" t="t" r="r" b="b"/>
              <a:pathLst>
                <a:path w="1951" h="3509" extrusionOk="0">
                  <a:moveTo>
                    <a:pt x="1795" y="1"/>
                  </a:moveTo>
                  <a:cubicBezTo>
                    <a:pt x="1736" y="1"/>
                    <a:pt x="1682" y="27"/>
                    <a:pt x="1652" y="87"/>
                  </a:cubicBezTo>
                  <a:lnTo>
                    <a:pt x="21" y="3290"/>
                  </a:lnTo>
                  <a:cubicBezTo>
                    <a:pt x="1" y="3370"/>
                    <a:pt x="21" y="3429"/>
                    <a:pt x="100" y="3489"/>
                  </a:cubicBezTo>
                  <a:cubicBezTo>
                    <a:pt x="120" y="3509"/>
                    <a:pt x="160" y="3509"/>
                    <a:pt x="180" y="3509"/>
                  </a:cubicBezTo>
                  <a:cubicBezTo>
                    <a:pt x="259" y="3509"/>
                    <a:pt x="299" y="3489"/>
                    <a:pt x="299" y="3409"/>
                  </a:cubicBezTo>
                  <a:lnTo>
                    <a:pt x="1911" y="207"/>
                  </a:lnTo>
                  <a:cubicBezTo>
                    <a:pt x="1950" y="127"/>
                    <a:pt x="1911" y="67"/>
                    <a:pt x="1851" y="8"/>
                  </a:cubicBezTo>
                  <a:cubicBezTo>
                    <a:pt x="1832" y="3"/>
                    <a:pt x="1813" y="1"/>
                    <a:pt x="1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49" name="Google Shape;4696;p44">
              <a:extLst>
                <a:ext uri="{FF2B5EF4-FFF2-40B4-BE49-F238E27FC236}">
                  <a16:creationId xmlns:a16="http://schemas.microsoft.com/office/drawing/2014/main" id="{F9278FC8-6393-66F5-764B-A2B0212D1E9B}"/>
                </a:ext>
              </a:extLst>
            </p:cNvPr>
            <p:cNvSpPr/>
            <p:nvPr/>
          </p:nvSpPr>
          <p:spPr>
            <a:xfrm>
              <a:off x="4798875" y="2866475"/>
              <a:ext cx="255150" cy="292075"/>
            </a:xfrm>
            <a:custGeom>
              <a:avLst/>
              <a:gdLst/>
              <a:ahLst/>
              <a:cxnLst/>
              <a:rect l="l" t="t" r="r" b="b"/>
              <a:pathLst>
                <a:path w="10206" h="11683" extrusionOk="0">
                  <a:moveTo>
                    <a:pt x="8634" y="1"/>
                  </a:moveTo>
                  <a:lnTo>
                    <a:pt x="0" y="2527"/>
                  </a:lnTo>
                  <a:lnTo>
                    <a:pt x="915" y="7500"/>
                  </a:lnTo>
                  <a:cubicBezTo>
                    <a:pt x="1399" y="9954"/>
                    <a:pt x="3351" y="11683"/>
                    <a:pt x="5506" y="11683"/>
                  </a:cubicBezTo>
                  <a:cubicBezTo>
                    <a:pt x="5745" y="11683"/>
                    <a:pt x="5985" y="11661"/>
                    <a:pt x="6227" y="11618"/>
                  </a:cubicBezTo>
                  <a:cubicBezTo>
                    <a:pt x="8634" y="11160"/>
                    <a:pt x="10205" y="8594"/>
                    <a:pt x="9668" y="5869"/>
                  </a:cubicBezTo>
                  <a:lnTo>
                    <a:pt x="8634" y="1"/>
                  </a:lnTo>
                  <a:close/>
                </a:path>
              </a:pathLst>
            </a:custGeom>
            <a:solidFill>
              <a:srgbClr val="F0A6A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50" name="Google Shape;4697;p44">
              <a:extLst>
                <a:ext uri="{FF2B5EF4-FFF2-40B4-BE49-F238E27FC236}">
                  <a16:creationId xmlns:a16="http://schemas.microsoft.com/office/drawing/2014/main" id="{FB0315F4-0118-08BC-91FE-55495CC72A37}"/>
                </a:ext>
              </a:extLst>
            </p:cNvPr>
            <p:cNvSpPr/>
            <p:nvPr/>
          </p:nvSpPr>
          <p:spPr>
            <a:xfrm>
              <a:off x="4829200" y="2983350"/>
              <a:ext cx="166625" cy="75850"/>
            </a:xfrm>
            <a:custGeom>
              <a:avLst/>
              <a:gdLst/>
              <a:ahLst/>
              <a:cxnLst/>
              <a:rect l="l" t="t" r="r" b="b"/>
              <a:pathLst>
                <a:path w="6665" h="3034" extrusionOk="0">
                  <a:moveTo>
                    <a:pt x="6565" y="0"/>
                  </a:moveTo>
                  <a:cubicBezTo>
                    <a:pt x="5652" y="1512"/>
                    <a:pt x="3942" y="2213"/>
                    <a:pt x="2134" y="2213"/>
                  </a:cubicBezTo>
                  <a:cubicBezTo>
                    <a:pt x="1657" y="2213"/>
                    <a:pt x="1174" y="2165"/>
                    <a:pt x="697" y="2069"/>
                  </a:cubicBezTo>
                  <a:lnTo>
                    <a:pt x="140" y="1930"/>
                  </a:lnTo>
                  <a:cubicBezTo>
                    <a:pt x="80" y="1930"/>
                    <a:pt x="60" y="1910"/>
                    <a:pt x="1" y="1910"/>
                  </a:cubicBezTo>
                  <a:cubicBezTo>
                    <a:pt x="624" y="2607"/>
                    <a:pt x="1671" y="3033"/>
                    <a:pt x="2843" y="3033"/>
                  </a:cubicBezTo>
                  <a:cubicBezTo>
                    <a:pt x="2943" y="3033"/>
                    <a:pt x="3043" y="3030"/>
                    <a:pt x="3144" y="3024"/>
                  </a:cubicBezTo>
                  <a:cubicBezTo>
                    <a:pt x="5133" y="2925"/>
                    <a:pt x="6665" y="1612"/>
                    <a:pt x="6565" y="140"/>
                  </a:cubicBezTo>
                  <a:lnTo>
                    <a:pt x="6565" y="0"/>
                  </a:ln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51" name="Google Shape;4698;p44">
              <a:extLst>
                <a:ext uri="{FF2B5EF4-FFF2-40B4-BE49-F238E27FC236}">
                  <a16:creationId xmlns:a16="http://schemas.microsoft.com/office/drawing/2014/main" id="{0ABD54ED-2708-F3EF-9607-8BB2DB4E46F6}"/>
                </a:ext>
              </a:extLst>
            </p:cNvPr>
            <p:cNvSpPr/>
            <p:nvPr/>
          </p:nvSpPr>
          <p:spPr>
            <a:xfrm>
              <a:off x="4727250" y="2483075"/>
              <a:ext cx="364575" cy="419150"/>
            </a:xfrm>
            <a:custGeom>
              <a:avLst/>
              <a:gdLst/>
              <a:ahLst/>
              <a:cxnLst/>
              <a:rect l="l" t="t" r="r" b="b"/>
              <a:pathLst>
                <a:path w="14583" h="16766" extrusionOk="0">
                  <a:moveTo>
                    <a:pt x="6110" y="0"/>
                  </a:moveTo>
                  <a:cubicBezTo>
                    <a:pt x="4848" y="0"/>
                    <a:pt x="3678" y="692"/>
                    <a:pt x="3064" y="1750"/>
                  </a:cubicBezTo>
                  <a:cubicBezTo>
                    <a:pt x="2985" y="1730"/>
                    <a:pt x="2925" y="1730"/>
                    <a:pt x="2865" y="1710"/>
                  </a:cubicBezTo>
                  <a:cubicBezTo>
                    <a:pt x="2720" y="1682"/>
                    <a:pt x="2576" y="1668"/>
                    <a:pt x="2433" y="1668"/>
                  </a:cubicBezTo>
                  <a:cubicBezTo>
                    <a:pt x="1381" y="1668"/>
                    <a:pt x="432" y="2417"/>
                    <a:pt x="239" y="3520"/>
                  </a:cubicBezTo>
                  <a:cubicBezTo>
                    <a:pt x="1" y="4654"/>
                    <a:pt x="697" y="5788"/>
                    <a:pt x="1791" y="6106"/>
                  </a:cubicBezTo>
                  <a:lnTo>
                    <a:pt x="856" y="11099"/>
                  </a:lnTo>
                  <a:cubicBezTo>
                    <a:pt x="438" y="13347"/>
                    <a:pt x="1930" y="15496"/>
                    <a:pt x="4158" y="15933"/>
                  </a:cubicBezTo>
                  <a:lnTo>
                    <a:pt x="8296" y="16689"/>
                  </a:lnTo>
                  <a:cubicBezTo>
                    <a:pt x="8558" y="16741"/>
                    <a:pt x="8819" y="16766"/>
                    <a:pt x="9077" y="16766"/>
                  </a:cubicBezTo>
                  <a:cubicBezTo>
                    <a:pt x="11010" y="16766"/>
                    <a:pt x="12741" y="15371"/>
                    <a:pt x="13110" y="13387"/>
                  </a:cubicBezTo>
                  <a:lnTo>
                    <a:pt x="14164" y="7777"/>
                  </a:lnTo>
                  <a:cubicBezTo>
                    <a:pt x="14582" y="5510"/>
                    <a:pt x="13090" y="3381"/>
                    <a:pt x="10842" y="2943"/>
                  </a:cubicBezTo>
                  <a:lnTo>
                    <a:pt x="9509" y="2705"/>
                  </a:lnTo>
                  <a:cubicBezTo>
                    <a:pt x="9191" y="1392"/>
                    <a:pt x="8137" y="318"/>
                    <a:pt x="6744" y="59"/>
                  </a:cubicBezTo>
                  <a:cubicBezTo>
                    <a:pt x="6532" y="19"/>
                    <a:pt x="6320" y="0"/>
                    <a:pt x="6110" y="0"/>
                  </a:cubicBezTo>
                  <a:close/>
                </a:path>
              </a:pathLst>
            </a:custGeom>
            <a:solidFill>
              <a:srgbClr val="43478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52" name="Google Shape;4699;p44">
              <a:extLst>
                <a:ext uri="{FF2B5EF4-FFF2-40B4-BE49-F238E27FC236}">
                  <a16:creationId xmlns:a16="http://schemas.microsoft.com/office/drawing/2014/main" id="{BB37E920-BA2C-7BE7-BB2A-E84BB6BA51BF}"/>
                </a:ext>
              </a:extLst>
            </p:cNvPr>
            <p:cNvSpPr/>
            <p:nvPr/>
          </p:nvSpPr>
          <p:spPr>
            <a:xfrm>
              <a:off x="4744675" y="2608875"/>
              <a:ext cx="296900" cy="283475"/>
            </a:xfrm>
            <a:custGeom>
              <a:avLst/>
              <a:gdLst/>
              <a:ahLst/>
              <a:cxnLst/>
              <a:rect l="l" t="t" r="r" b="b"/>
              <a:pathLst>
                <a:path w="11876" h="11339" extrusionOk="0">
                  <a:moveTo>
                    <a:pt x="8554" y="0"/>
                  </a:moveTo>
                  <a:cubicBezTo>
                    <a:pt x="7984" y="1210"/>
                    <a:pt x="6738" y="1984"/>
                    <a:pt x="5377" y="1984"/>
                  </a:cubicBezTo>
                  <a:cubicBezTo>
                    <a:pt x="5172" y="1984"/>
                    <a:pt x="4963" y="1966"/>
                    <a:pt x="4754" y="1930"/>
                  </a:cubicBezTo>
                  <a:cubicBezTo>
                    <a:pt x="3979" y="1771"/>
                    <a:pt x="3342" y="1393"/>
                    <a:pt x="2845" y="875"/>
                  </a:cubicBezTo>
                  <a:cubicBezTo>
                    <a:pt x="2517" y="1058"/>
                    <a:pt x="2139" y="1156"/>
                    <a:pt x="1756" y="1156"/>
                  </a:cubicBezTo>
                  <a:cubicBezTo>
                    <a:pt x="1721" y="1156"/>
                    <a:pt x="1686" y="1156"/>
                    <a:pt x="1651" y="1154"/>
                  </a:cubicBezTo>
                  <a:cubicBezTo>
                    <a:pt x="1353" y="1532"/>
                    <a:pt x="1154" y="1970"/>
                    <a:pt x="1074" y="2447"/>
                  </a:cubicBezTo>
                  <a:lnTo>
                    <a:pt x="756" y="4277"/>
                  </a:lnTo>
                  <a:lnTo>
                    <a:pt x="358" y="6565"/>
                  </a:lnTo>
                  <a:cubicBezTo>
                    <a:pt x="0" y="8634"/>
                    <a:pt x="1969" y="10683"/>
                    <a:pt x="4734" y="11140"/>
                  </a:cubicBezTo>
                  <a:lnTo>
                    <a:pt x="5272" y="11240"/>
                  </a:lnTo>
                  <a:cubicBezTo>
                    <a:pt x="5660" y="11307"/>
                    <a:pt x="6044" y="11339"/>
                    <a:pt x="6418" y="11339"/>
                  </a:cubicBezTo>
                  <a:cubicBezTo>
                    <a:pt x="8708" y="11339"/>
                    <a:pt x="10630" y="10134"/>
                    <a:pt x="10921" y="8355"/>
                  </a:cubicBezTo>
                  <a:lnTo>
                    <a:pt x="11617" y="4198"/>
                  </a:lnTo>
                  <a:lnTo>
                    <a:pt x="11617" y="4098"/>
                  </a:lnTo>
                  <a:cubicBezTo>
                    <a:pt x="11876" y="2447"/>
                    <a:pt x="10583" y="776"/>
                    <a:pt x="8554" y="0"/>
                  </a:cubicBezTo>
                  <a:close/>
                </a:path>
              </a:pathLst>
            </a:custGeom>
            <a:solidFill>
              <a:srgbClr val="F0A6A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53" name="Google Shape;4700;p44">
              <a:extLst>
                <a:ext uri="{FF2B5EF4-FFF2-40B4-BE49-F238E27FC236}">
                  <a16:creationId xmlns:a16="http://schemas.microsoft.com/office/drawing/2014/main" id="{C3EA8D47-E977-2570-47B7-494E7BDBF69F}"/>
                </a:ext>
              </a:extLst>
            </p:cNvPr>
            <p:cNvSpPr/>
            <p:nvPr/>
          </p:nvSpPr>
          <p:spPr>
            <a:xfrm>
              <a:off x="4706875" y="2711325"/>
              <a:ext cx="332225" cy="327375"/>
            </a:xfrm>
            <a:custGeom>
              <a:avLst/>
              <a:gdLst/>
              <a:ahLst/>
              <a:cxnLst/>
              <a:rect l="l" t="t" r="r" b="b"/>
              <a:pathLst>
                <a:path w="13289" h="13095" extrusionOk="0">
                  <a:moveTo>
                    <a:pt x="13149" y="0"/>
                  </a:moveTo>
                  <a:lnTo>
                    <a:pt x="13149" y="100"/>
                  </a:lnTo>
                  <a:lnTo>
                    <a:pt x="12453" y="4257"/>
                  </a:lnTo>
                  <a:cubicBezTo>
                    <a:pt x="12214" y="5809"/>
                    <a:pt x="10702" y="6923"/>
                    <a:pt x="8773" y="7181"/>
                  </a:cubicBezTo>
                  <a:cubicBezTo>
                    <a:pt x="8574" y="6346"/>
                    <a:pt x="7937" y="5689"/>
                    <a:pt x="7062" y="5490"/>
                  </a:cubicBezTo>
                  <a:lnTo>
                    <a:pt x="5132" y="5033"/>
                  </a:lnTo>
                  <a:cubicBezTo>
                    <a:pt x="4960" y="4992"/>
                    <a:pt x="4790" y="4973"/>
                    <a:pt x="4623" y="4973"/>
                  </a:cubicBezTo>
                  <a:cubicBezTo>
                    <a:pt x="4058" y="4973"/>
                    <a:pt x="3534" y="5192"/>
                    <a:pt x="3103" y="5530"/>
                  </a:cubicBezTo>
                  <a:cubicBezTo>
                    <a:pt x="2188" y="4695"/>
                    <a:pt x="1691" y="3561"/>
                    <a:pt x="1890" y="2467"/>
                  </a:cubicBezTo>
                  <a:lnTo>
                    <a:pt x="2288" y="179"/>
                  </a:lnTo>
                  <a:lnTo>
                    <a:pt x="617" y="7301"/>
                  </a:lnTo>
                  <a:cubicBezTo>
                    <a:pt x="0" y="10324"/>
                    <a:pt x="2149" y="12194"/>
                    <a:pt x="4934" y="12791"/>
                  </a:cubicBezTo>
                  <a:cubicBezTo>
                    <a:pt x="4973" y="12791"/>
                    <a:pt x="4993" y="12811"/>
                    <a:pt x="5053" y="12811"/>
                  </a:cubicBezTo>
                  <a:lnTo>
                    <a:pt x="5630" y="12950"/>
                  </a:lnTo>
                  <a:cubicBezTo>
                    <a:pt x="6111" y="13046"/>
                    <a:pt x="6597" y="13094"/>
                    <a:pt x="7074" y="13094"/>
                  </a:cubicBezTo>
                  <a:cubicBezTo>
                    <a:pt x="8887" y="13094"/>
                    <a:pt x="10585" y="12393"/>
                    <a:pt x="11498" y="10881"/>
                  </a:cubicBezTo>
                  <a:cubicBezTo>
                    <a:pt x="11757" y="10424"/>
                    <a:pt x="11956" y="9927"/>
                    <a:pt x="12095" y="9370"/>
                  </a:cubicBezTo>
                  <a:lnTo>
                    <a:pt x="12692" y="5451"/>
                  </a:lnTo>
                  <a:lnTo>
                    <a:pt x="12791" y="4854"/>
                  </a:lnTo>
                  <a:lnTo>
                    <a:pt x="13149" y="2407"/>
                  </a:lnTo>
                  <a:lnTo>
                    <a:pt x="13189" y="2248"/>
                  </a:lnTo>
                  <a:cubicBezTo>
                    <a:pt x="13229" y="2049"/>
                    <a:pt x="13249" y="1870"/>
                    <a:pt x="13288" y="1711"/>
                  </a:cubicBezTo>
                  <a:cubicBezTo>
                    <a:pt x="13288" y="1134"/>
                    <a:pt x="13249" y="557"/>
                    <a:pt x="13149" y="0"/>
                  </a:cubicBezTo>
                  <a:close/>
                </a:path>
              </a:pathLst>
            </a:custGeom>
            <a:solidFill>
              <a:srgbClr val="43478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54" name="Google Shape;4701;p44">
              <a:extLst>
                <a:ext uri="{FF2B5EF4-FFF2-40B4-BE49-F238E27FC236}">
                  <a16:creationId xmlns:a16="http://schemas.microsoft.com/office/drawing/2014/main" id="{8BDC1874-E14F-A25B-73E1-A70E4ECEAE4B}"/>
                </a:ext>
              </a:extLst>
            </p:cNvPr>
            <p:cNvSpPr/>
            <p:nvPr/>
          </p:nvSpPr>
          <p:spPr>
            <a:xfrm>
              <a:off x="4795875" y="2744200"/>
              <a:ext cx="17950" cy="26575"/>
            </a:xfrm>
            <a:custGeom>
              <a:avLst/>
              <a:gdLst/>
              <a:ahLst/>
              <a:cxnLst/>
              <a:rect l="l" t="t" r="r" b="b"/>
              <a:pathLst>
                <a:path w="718" h="1063" extrusionOk="0">
                  <a:moveTo>
                    <a:pt x="386" y="0"/>
                  </a:moveTo>
                  <a:cubicBezTo>
                    <a:pt x="268" y="0"/>
                    <a:pt x="172" y="89"/>
                    <a:pt x="140" y="217"/>
                  </a:cubicBezTo>
                  <a:lnTo>
                    <a:pt x="41" y="734"/>
                  </a:lnTo>
                  <a:cubicBezTo>
                    <a:pt x="1" y="873"/>
                    <a:pt x="100" y="1032"/>
                    <a:pt x="240" y="1052"/>
                  </a:cubicBezTo>
                  <a:cubicBezTo>
                    <a:pt x="267" y="1059"/>
                    <a:pt x="294" y="1062"/>
                    <a:pt x="319" y="1062"/>
                  </a:cubicBezTo>
                  <a:cubicBezTo>
                    <a:pt x="444" y="1062"/>
                    <a:pt x="545" y="985"/>
                    <a:pt x="578" y="853"/>
                  </a:cubicBezTo>
                  <a:lnTo>
                    <a:pt x="677" y="336"/>
                  </a:lnTo>
                  <a:cubicBezTo>
                    <a:pt x="717" y="197"/>
                    <a:pt x="618" y="38"/>
                    <a:pt x="478" y="18"/>
                  </a:cubicBezTo>
                  <a:cubicBezTo>
                    <a:pt x="447" y="6"/>
                    <a:pt x="416" y="0"/>
                    <a:pt x="386" y="0"/>
                  </a:cubicBezTo>
                  <a:close/>
                </a:path>
              </a:pathLst>
            </a:custGeom>
            <a:solidFill>
              <a:srgbClr val="43478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55" name="Google Shape;4702;p44">
              <a:extLst>
                <a:ext uri="{FF2B5EF4-FFF2-40B4-BE49-F238E27FC236}">
                  <a16:creationId xmlns:a16="http://schemas.microsoft.com/office/drawing/2014/main" id="{545A1E29-CB98-18E5-1D74-78AFB5E9A5F2}"/>
                </a:ext>
              </a:extLst>
            </p:cNvPr>
            <p:cNvSpPr/>
            <p:nvPr/>
          </p:nvSpPr>
          <p:spPr>
            <a:xfrm>
              <a:off x="4912250" y="2771050"/>
              <a:ext cx="17925" cy="26400"/>
            </a:xfrm>
            <a:custGeom>
              <a:avLst/>
              <a:gdLst/>
              <a:ahLst/>
              <a:cxnLst/>
              <a:rect l="l" t="t" r="r" b="b"/>
              <a:pathLst>
                <a:path w="717" h="1056" extrusionOk="0">
                  <a:moveTo>
                    <a:pt x="374" y="1"/>
                  </a:moveTo>
                  <a:cubicBezTo>
                    <a:pt x="261" y="1"/>
                    <a:pt x="156" y="90"/>
                    <a:pt x="140" y="217"/>
                  </a:cubicBezTo>
                  <a:lnTo>
                    <a:pt x="41" y="734"/>
                  </a:lnTo>
                  <a:cubicBezTo>
                    <a:pt x="1" y="873"/>
                    <a:pt x="100" y="1033"/>
                    <a:pt x="240" y="1053"/>
                  </a:cubicBezTo>
                  <a:cubicBezTo>
                    <a:pt x="253" y="1054"/>
                    <a:pt x="267" y="1055"/>
                    <a:pt x="280" y="1055"/>
                  </a:cubicBezTo>
                  <a:cubicBezTo>
                    <a:pt x="419" y="1055"/>
                    <a:pt x="522" y="963"/>
                    <a:pt x="558" y="854"/>
                  </a:cubicBezTo>
                  <a:lnTo>
                    <a:pt x="657" y="336"/>
                  </a:lnTo>
                  <a:cubicBezTo>
                    <a:pt x="717" y="177"/>
                    <a:pt x="618" y="38"/>
                    <a:pt x="458" y="18"/>
                  </a:cubicBezTo>
                  <a:cubicBezTo>
                    <a:pt x="431" y="6"/>
                    <a:pt x="402" y="1"/>
                    <a:pt x="374" y="1"/>
                  </a:cubicBezTo>
                  <a:close/>
                </a:path>
              </a:pathLst>
            </a:custGeom>
            <a:solidFill>
              <a:srgbClr val="43478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56" name="Google Shape;4703;p44">
              <a:extLst>
                <a:ext uri="{FF2B5EF4-FFF2-40B4-BE49-F238E27FC236}">
                  <a16:creationId xmlns:a16="http://schemas.microsoft.com/office/drawing/2014/main" id="{FE18C401-F57D-A834-F5D5-3100A84219F5}"/>
                </a:ext>
              </a:extLst>
            </p:cNvPr>
            <p:cNvSpPr/>
            <p:nvPr/>
          </p:nvSpPr>
          <p:spPr>
            <a:xfrm>
              <a:off x="4789425" y="2703525"/>
              <a:ext cx="42300" cy="25825"/>
            </a:xfrm>
            <a:custGeom>
              <a:avLst/>
              <a:gdLst/>
              <a:ahLst/>
              <a:cxnLst/>
              <a:rect l="l" t="t" r="r" b="b"/>
              <a:pathLst>
                <a:path w="1692" h="1033" extrusionOk="0">
                  <a:moveTo>
                    <a:pt x="670" y="0"/>
                  </a:moveTo>
                  <a:cubicBezTo>
                    <a:pt x="445" y="0"/>
                    <a:pt x="255" y="77"/>
                    <a:pt x="160" y="173"/>
                  </a:cubicBezTo>
                  <a:cubicBezTo>
                    <a:pt x="0" y="332"/>
                    <a:pt x="0" y="491"/>
                    <a:pt x="80" y="571"/>
                  </a:cubicBezTo>
                  <a:cubicBezTo>
                    <a:pt x="179" y="670"/>
                    <a:pt x="299" y="690"/>
                    <a:pt x="438" y="730"/>
                  </a:cubicBezTo>
                  <a:cubicBezTo>
                    <a:pt x="557" y="750"/>
                    <a:pt x="697" y="789"/>
                    <a:pt x="796" y="829"/>
                  </a:cubicBezTo>
                  <a:cubicBezTo>
                    <a:pt x="896" y="849"/>
                    <a:pt x="1035" y="889"/>
                    <a:pt x="1154" y="949"/>
                  </a:cubicBezTo>
                  <a:cubicBezTo>
                    <a:pt x="1240" y="983"/>
                    <a:pt x="1341" y="1032"/>
                    <a:pt x="1443" y="1032"/>
                  </a:cubicBezTo>
                  <a:cubicBezTo>
                    <a:pt x="1460" y="1032"/>
                    <a:pt x="1476" y="1031"/>
                    <a:pt x="1492" y="1028"/>
                  </a:cubicBezTo>
                  <a:cubicBezTo>
                    <a:pt x="1592" y="988"/>
                    <a:pt x="1691" y="869"/>
                    <a:pt x="1651" y="670"/>
                  </a:cubicBezTo>
                  <a:cubicBezTo>
                    <a:pt x="1572" y="451"/>
                    <a:pt x="1373" y="173"/>
                    <a:pt x="995" y="53"/>
                  </a:cubicBezTo>
                  <a:cubicBezTo>
                    <a:pt x="883" y="16"/>
                    <a:pt x="773" y="0"/>
                    <a:pt x="670" y="0"/>
                  </a:cubicBezTo>
                  <a:close/>
                </a:path>
              </a:pathLst>
            </a:custGeom>
            <a:solidFill>
              <a:srgbClr val="43478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57" name="Google Shape;4704;p44">
              <a:extLst>
                <a:ext uri="{FF2B5EF4-FFF2-40B4-BE49-F238E27FC236}">
                  <a16:creationId xmlns:a16="http://schemas.microsoft.com/office/drawing/2014/main" id="{C361C491-C01D-04FF-2197-D9D58C5B5E10}"/>
                </a:ext>
              </a:extLst>
            </p:cNvPr>
            <p:cNvSpPr/>
            <p:nvPr/>
          </p:nvSpPr>
          <p:spPr>
            <a:xfrm>
              <a:off x="4918225" y="2732025"/>
              <a:ext cx="41800" cy="29325"/>
            </a:xfrm>
            <a:custGeom>
              <a:avLst/>
              <a:gdLst/>
              <a:ahLst/>
              <a:cxnLst/>
              <a:rect l="l" t="t" r="r" b="b"/>
              <a:pathLst>
                <a:path w="1672" h="1173" extrusionOk="0">
                  <a:moveTo>
                    <a:pt x="673" y="0"/>
                  </a:moveTo>
                  <a:cubicBezTo>
                    <a:pt x="459" y="0"/>
                    <a:pt x="272" y="75"/>
                    <a:pt x="180" y="167"/>
                  </a:cubicBezTo>
                  <a:cubicBezTo>
                    <a:pt x="1" y="326"/>
                    <a:pt x="1" y="505"/>
                    <a:pt x="80" y="604"/>
                  </a:cubicBezTo>
                  <a:cubicBezTo>
                    <a:pt x="160" y="704"/>
                    <a:pt x="279" y="724"/>
                    <a:pt x="398" y="763"/>
                  </a:cubicBezTo>
                  <a:cubicBezTo>
                    <a:pt x="518" y="803"/>
                    <a:pt x="657" y="843"/>
                    <a:pt x="756" y="903"/>
                  </a:cubicBezTo>
                  <a:cubicBezTo>
                    <a:pt x="856" y="943"/>
                    <a:pt x="975" y="1022"/>
                    <a:pt x="1095" y="1082"/>
                  </a:cubicBezTo>
                  <a:cubicBezTo>
                    <a:pt x="1175" y="1114"/>
                    <a:pt x="1269" y="1172"/>
                    <a:pt x="1375" y="1172"/>
                  </a:cubicBezTo>
                  <a:cubicBezTo>
                    <a:pt x="1400" y="1172"/>
                    <a:pt x="1426" y="1169"/>
                    <a:pt x="1453" y="1161"/>
                  </a:cubicBezTo>
                  <a:cubicBezTo>
                    <a:pt x="1572" y="1141"/>
                    <a:pt x="1672" y="1022"/>
                    <a:pt x="1612" y="763"/>
                  </a:cubicBezTo>
                  <a:cubicBezTo>
                    <a:pt x="1572" y="545"/>
                    <a:pt x="1373" y="226"/>
                    <a:pt x="1015" y="67"/>
                  </a:cubicBezTo>
                  <a:cubicBezTo>
                    <a:pt x="900" y="20"/>
                    <a:pt x="783" y="0"/>
                    <a:pt x="673" y="0"/>
                  </a:cubicBezTo>
                  <a:close/>
                </a:path>
              </a:pathLst>
            </a:custGeom>
            <a:solidFill>
              <a:srgbClr val="43478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58" name="Google Shape;4705;p44">
              <a:extLst>
                <a:ext uri="{FF2B5EF4-FFF2-40B4-BE49-F238E27FC236}">
                  <a16:creationId xmlns:a16="http://schemas.microsoft.com/office/drawing/2014/main" id="{CEC01BB2-5E0F-4C70-426E-6B6D490254ED}"/>
                </a:ext>
              </a:extLst>
            </p:cNvPr>
            <p:cNvSpPr/>
            <p:nvPr/>
          </p:nvSpPr>
          <p:spPr>
            <a:xfrm>
              <a:off x="4825225" y="2715300"/>
              <a:ext cx="59700" cy="101975"/>
            </a:xfrm>
            <a:custGeom>
              <a:avLst/>
              <a:gdLst/>
              <a:ahLst/>
              <a:cxnLst/>
              <a:rect l="l" t="t" r="r" b="b"/>
              <a:pathLst>
                <a:path w="2388" h="4079" extrusionOk="0">
                  <a:moveTo>
                    <a:pt x="1781" y="0"/>
                  </a:moveTo>
                  <a:cubicBezTo>
                    <a:pt x="1729" y="0"/>
                    <a:pt x="1672" y="27"/>
                    <a:pt x="1632" y="80"/>
                  </a:cubicBezTo>
                  <a:lnTo>
                    <a:pt x="200" y="2328"/>
                  </a:lnTo>
                  <a:cubicBezTo>
                    <a:pt x="21" y="2606"/>
                    <a:pt x="1" y="2924"/>
                    <a:pt x="120" y="3243"/>
                  </a:cubicBezTo>
                  <a:cubicBezTo>
                    <a:pt x="239" y="3521"/>
                    <a:pt x="518" y="3740"/>
                    <a:pt x="816" y="3800"/>
                  </a:cubicBezTo>
                  <a:lnTo>
                    <a:pt x="2149" y="4078"/>
                  </a:lnTo>
                  <a:lnTo>
                    <a:pt x="2189" y="4078"/>
                  </a:lnTo>
                  <a:cubicBezTo>
                    <a:pt x="2249" y="4078"/>
                    <a:pt x="2328" y="4038"/>
                    <a:pt x="2348" y="3919"/>
                  </a:cubicBezTo>
                  <a:cubicBezTo>
                    <a:pt x="2388" y="3859"/>
                    <a:pt x="2308" y="3780"/>
                    <a:pt x="2229" y="3760"/>
                  </a:cubicBezTo>
                  <a:lnTo>
                    <a:pt x="896" y="3481"/>
                  </a:lnTo>
                  <a:cubicBezTo>
                    <a:pt x="657" y="3462"/>
                    <a:pt x="498" y="3302"/>
                    <a:pt x="418" y="3103"/>
                  </a:cubicBezTo>
                  <a:cubicBezTo>
                    <a:pt x="339" y="2905"/>
                    <a:pt x="339" y="2686"/>
                    <a:pt x="458" y="2507"/>
                  </a:cubicBezTo>
                  <a:lnTo>
                    <a:pt x="1910" y="239"/>
                  </a:lnTo>
                  <a:cubicBezTo>
                    <a:pt x="1950" y="179"/>
                    <a:pt x="1930" y="80"/>
                    <a:pt x="1851" y="20"/>
                  </a:cubicBezTo>
                  <a:cubicBezTo>
                    <a:pt x="1831" y="7"/>
                    <a:pt x="1806" y="0"/>
                    <a:pt x="1781" y="0"/>
                  </a:cubicBezTo>
                  <a:close/>
                </a:path>
              </a:pathLst>
            </a:custGeom>
            <a:solidFill>
              <a:srgbClr val="43478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59" name="Google Shape;4706;p44">
              <a:extLst>
                <a:ext uri="{FF2B5EF4-FFF2-40B4-BE49-F238E27FC236}">
                  <a16:creationId xmlns:a16="http://schemas.microsoft.com/office/drawing/2014/main" id="{230E9A92-2BAB-6B1B-CA6B-87C2D258626D}"/>
                </a:ext>
              </a:extLst>
            </p:cNvPr>
            <p:cNvSpPr/>
            <p:nvPr/>
          </p:nvSpPr>
          <p:spPr>
            <a:xfrm>
              <a:off x="4826725" y="2875925"/>
              <a:ext cx="78600" cy="43600"/>
            </a:xfrm>
            <a:custGeom>
              <a:avLst/>
              <a:gdLst/>
              <a:ahLst/>
              <a:cxnLst/>
              <a:rect l="l" t="t" r="r" b="b"/>
              <a:pathLst>
                <a:path w="3144" h="1744" extrusionOk="0">
                  <a:moveTo>
                    <a:pt x="199" y="1"/>
                  </a:moveTo>
                  <a:lnTo>
                    <a:pt x="20" y="1134"/>
                  </a:lnTo>
                  <a:cubicBezTo>
                    <a:pt x="0" y="1313"/>
                    <a:pt x="199" y="1493"/>
                    <a:pt x="458" y="1532"/>
                  </a:cubicBezTo>
                  <a:lnTo>
                    <a:pt x="995" y="1612"/>
                  </a:lnTo>
                  <a:cubicBezTo>
                    <a:pt x="1368" y="1674"/>
                    <a:pt x="1714" y="1743"/>
                    <a:pt x="2017" y="1743"/>
                  </a:cubicBezTo>
                  <a:cubicBezTo>
                    <a:pt x="2586" y="1743"/>
                    <a:pt x="3000" y="1498"/>
                    <a:pt x="3143" y="498"/>
                  </a:cubicBezTo>
                  <a:lnTo>
                    <a:pt x="199" y="1"/>
                  </a:ln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60" name="Google Shape;4707;p44">
              <a:extLst>
                <a:ext uri="{FF2B5EF4-FFF2-40B4-BE49-F238E27FC236}">
                  <a16:creationId xmlns:a16="http://schemas.microsoft.com/office/drawing/2014/main" id="{8188E0C9-39C2-D5E8-4963-88A6D6644EC0}"/>
                </a:ext>
              </a:extLst>
            </p:cNvPr>
            <p:cNvSpPr/>
            <p:nvPr/>
          </p:nvSpPr>
          <p:spPr>
            <a:xfrm>
              <a:off x="5022175" y="2754075"/>
              <a:ext cx="69650" cy="96575"/>
            </a:xfrm>
            <a:custGeom>
              <a:avLst/>
              <a:gdLst/>
              <a:ahLst/>
              <a:cxnLst/>
              <a:rect l="l" t="t" r="r" b="b"/>
              <a:pathLst>
                <a:path w="2786" h="3863" extrusionOk="0">
                  <a:moveTo>
                    <a:pt x="597" y="1"/>
                  </a:moveTo>
                  <a:cubicBezTo>
                    <a:pt x="577" y="160"/>
                    <a:pt x="537" y="359"/>
                    <a:pt x="497" y="538"/>
                  </a:cubicBezTo>
                  <a:lnTo>
                    <a:pt x="478" y="697"/>
                  </a:lnTo>
                  <a:lnTo>
                    <a:pt x="100" y="3144"/>
                  </a:lnTo>
                  <a:lnTo>
                    <a:pt x="0" y="3741"/>
                  </a:lnTo>
                  <a:lnTo>
                    <a:pt x="299" y="3820"/>
                  </a:lnTo>
                  <a:cubicBezTo>
                    <a:pt x="430" y="3849"/>
                    <a:pt x="561" y="3862"/>
                    <a:pt x="691" y="3862"/>
                  </a:cubicBezTo>
                  <a:cubicBezTo>
                    <a:pt x="1562" y="3862"/>
                    <a:pt x="2353" y="3246"/>
                    <a:pt x="2527" y="2328"/>
                  </a:cubicBezTo>
                  <a:cubicBezTo>
                    <a:pt x="2785" y="1314"/>
                    <a:pt x="2129" y="279"/>
                    <a:pt x="1094" y="100"/>
                  </a:cubicBezTo>
                  <a:lnTo>
                    <a:pt x="597" y="1"/>
                  </a:lnTo>
                  <a:close/>
                </a:path>
              </a:pathLst>
            </a:custGeom>
            <a:solidFill>
              <a:srgbClr val="F0A6A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61" name="Google Shape;4708;p44">
              <a:extLst>
                <a:ext uri="{FF2B5EF4-FFF2-40B4-BE49-F238E27FC236}">
                  <a16:creationId xmlns:a16="http://schemas.microsoft.com/office/drawing/2014/main" id="{23E71B25-572C-7B05-3D5E-B444B884C680}"/>
                </a:ext>
              </a:extLst>
            </p:cNvPr>
            <p:cNvSpPr/>
            <p:nvPr/>
          </p:nvSpPr>
          <p:spPr>
            <a:xfrm>
              <a:off x="5025150" y="2771500"/>
              <a:ext cx="39300" cy="61175"/>
            </a:xfrm>
            <a:custGeom>
              <a:avLst/>
              <a:gdLst/>
              <a:ahLst/>
              <a:cxnLst/>
              <a:rect l="l" t="t" r="r" b="b"/>
              <a:pathLst>
                <a:path w="1572" h="2447" extrusionOk="0">
                  <a:moveTo>
                    <a:pt x="378" y="0"/>
                  </a:moveTo>
                  <a:lnTo>
                    <a:pt x="0" y="2447"/>
                  </a:lnTo>
                  <a:cubicBezTo>
                    <a:pt x="717" y="2447"/>
                    <a:pt x="1353" y="2069"/>
                    <a:pt x="1453" y="1492"/>
                  </a:cubicBezTo>
                  <a:cubicBezTo>
                    <a:pt x="1572" y="855"/>
                    <a:pt x="1095" y="239"/>
                    <a:pt x="3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62" name="Google Shape;4709;p44">
              <a:extLst>
                <a:ext uri="{FF2B5EF4-FFF2-40B4-BE49-F238E27FC236}">
                  <a16:creationId xmlns:a16="http://schemas.microsoft.com/office/drawing/2014/main" id="{0B00EB5B-AB2D-F21B-B782-05E0B565BBDC}"/>
                </a:ext>
              </a:extLst>
            </p:cNvPr>
            <p:cNvSpPr/>
            <p:nvPr/>
          </p:nvSpPr>
          <p:spPr>
            <a:xfrm>
              <a:off x="5054000" y="2775475"/>
              <a:ext cx="19900" cy="21400"/>
            </a:xfrm>
            <a:custGeom>
              <a:avLst/>
              <a:gdLst/>
              <a:ahLst/>
              <a:cxnLst/>
              <a:rect l="l" t="t" r="r" b="b"/>
              <a:pathLst>
                <a:path w="796" h="856" extrusionOk="0">
                  <a:moveTo>
                    <a:pt x="60" y="0"/>
                  </a:moveTo>
                  <a:cubicBezTo>
                    <a:pt x="20" y="0"/>
                    <a:pt x="0" y="40"/>
                    <a:pt x="0" y="80"/>
                  </a:cubicBezTo>
                  <a:cubicBezTo>
                    <a:pt x="0" y="139"/>
                    <a:pt x="20" y="159"/>
                    <a:pt x="60" y="159"/>
                  </a:cubicBezTo>
                  <a:cubicBezTo>
                    <a:pt x="100" y="159"/>
                    <a:pt x="617" y="159"/>
                    <a:pt x="617" y="776"/>
                  </a:cubicBezTo>
                  <a:cubicBezTo>
                    <a:pt x="617" y="836"/>
                    <a:pt x="637" y="856"/>
                    <a:pt x="697" y="856"/>
                  </a:cubicBezTo>
                  <a:cubicBezTo>
                    <a:pt x="736" y="856"/>
                    <a:pt x="756" y="836"/>
                    <a:pt x="756" y="796"/>
                  </a:cubicBezTo>
                  <a:cubicBezTo>
                    <a:pt x="796" y="40"/>
                    <a:pt x="60" y="0"/>
                    <a:pt x="60" y="0"/>
                  </a:cubicBezTo>
                  <a:close/>
                </a:path>
              </a:pathLst>
            </a:custGeom>
            <a:solidFill>
              <a:srgbClr val="43478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63" name="Google Shape;4710;p44">
              <a:extLst>
                <a:ext uri="{FF2B5EF4-FFF2-40B4-BE49-F238E27FC236}">
                  <a16:creationId xmlns:a16="http://schemas.microsoft.com/office/drawing/2014/main" id="{69E9F339-7208-F766-D3A8-5D93E4B87FE1}"/>
                </a:ext>
              </a:extLst>
            </p:cNvPr>
            <p:cNvSpPr/>
            <p:nvPr/>
          </p:nvSpPr>
          <p:spPr>
            <a:xfrm>
              <a:off x="4755600" y="3046000"/>
              <a:ext cx="351625" cy="330250"/>
            </a:xfrm>
            <a:custGeom>
              <a:avLst/>
              <a:gdLst/>
              <a:ahLst/>
              <a:cxnLst/>
              <a:rect l="l" t="t" r="r" b="b"/>
              <a:pathLst>
                <a:path w="14065" h="13210" extrusionOk="0">
                  <a:moveTo>
                    <a:pt x="2328" y="1"/>
                  </a:moveTo>
                  <a:lnTo>
                    <a:pt x="1" y="3542"/>
                  </a:lnTo>
                  <a:lnTo>
                    <a:pt x="5173" y="7839"/>
                  </a:lnTo>
                  <a:lnTo>
                    <a:pt x="6366" y="5471"/>
                  </a:lnTo>
                  <a:lnTo>
                    <a:pt x="6366" y="12434"/>
                  </a:lnTo>
                  <a:cubicBezTo>
                    <a:pt x="6366" y="12852"/>
                    <a:pt x="6704" y="13210"/>
                    <a:pt x="7122" y="13210"/>
                  </a:cubicBezTo>
                  <a:cubicBezTo>
                    <a:pt x="7560" y="13210"/>
                    <a:pt x="7898" y="12852"/>
                    <a:pt x="7898" y="12434"/>
                  </a:cubicBezTo>
                  <a:lnTo>
                    <a:pt x="7898" y="5869"/>
                  </a:lnTo>
                  <a:lnTo>
                    <a:pt x="8893" y="7858"/>
                  </a:lnTo>
                  <a:lnTo>
                    <a:pt x="14065" y="3542"/>
                  </a:lnTo>
                  <a:lnTo>
                    <a:pt x="11737" y="1"/>
                  </a:lnTo>
                  <a:lnTo>
                    <a:pt x="7023" y="3820"/>
                  </a:lnTo>
                  <a:lnTo>
                    <a:pt x="2328" y="1"/>
                  </a:ln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64" name="Google Shape;4711;p44">
              <a:extLst>
                <a:ext uri="{FF2B5EF4-FFF2-40B4-BE49-F238E27FC236}">
                  <a16:creationId xmlns:a16="http://schemas.microsoft.com/office/drawing/2014/main" id="{5D06E6D6-C969-9B91-9A9D-DE848EB6E80F}"/>
                </a:ext>
              </a:extLst>
            </p:cNvPr>
            <p:cNvSpPr/>
            <p:nvPr/>
          </p:nvSpPr>
          <p:spPr>
            <a:xfrm>
              <a:off x="4923200" y="3209125"/>
              <a:ext cx="19925" cy="19925"/>
            </a:xfrm>
            <a:custGeom>
              <a:avLst/>
              <a:gdLst/>
              <a:ahLst/>
              <a:cxnLst/>
              <a:rect l="l" t="t" r="r" b="b"/>
              <a:pathLst>
                <a:path w="797" h="797" extrusionOk="0">
                  <a:moveTo>
                    <a:pt x="398" y="1"/>
                  </a:moveTo>
                  <a:cubicBezTo>
                    <a:pt x="180" y="1"/>
                    <a:pt x="0" y="160"/>
                    <a:pt x="0" y="399"/>
                  </a:cubicBezTo>
                  <a:cubicBezTo>
                    <a:pt x="0" y="617"/>
                    <a:pt x="180" y="796"/>
                    <a:pt x="398" y="796"/>
                  </a:cubicBezTo>
                  <a:cubicBezTo>
                    <a:pt x="617" y="796"/>
                    <a:pt x="796" y="617"/>
                    <a:pt x="796" y="399"/>
                  </a:cubicBezTo>
                  <a:cubicBezTo>
                    <a:pt x="796" y="160"/>
                    <a:pt x="617" y="1"/>
                    <a:pt x="398" y="1"/>
                  </a:cubicBezTo>
                  <a:close/>
                </a:path>
              </a:pathLst>
            </a:custGeom>
            <a:solidFill>
              <a:srgbClr val="43478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65" name="Google Shape;4712;p44">
              <a:extLst>
                <a:ext uri="{FF2B5EF4-FFF2-40B4-BE49-F238E27FC236}">
                  <a16:creationId xmlns:a16="http://schemas.microsoft.com/office/drawing/2014/main" id="{49D3A0EB-FC15-50C9-A715-94407ACF1FDA}"/>
                </a:ext>
              </a:extLst>
            </p:cNvPr>
            <p:cNvSpPr/>
            <p:nvPr/>
          </p:nvSpPr>
          <p:spPr>
            <a:xfrm>
              <a:off x="4923700" y="3279750"/>
              <a:ext cx="19925" cy="19925"/>
            </a:xfrm>
            <a:custGeom>
              <a:avLst/>
              <a:gdLst/>
              <a:ahLst/>
              <a:cxnLst/>
              <a:rect l="l" t="t" r="r" b="b"/>
              <a:pathLst>
                <a:path w="797" h="797" extrusionOk="0">
                  <a:moveTo>
                    <a:pt x="398" y="0"/>
                  </a:moveTo>
                  <a:cubicBezTo>
                    <a:pt x="179" y="0"/>
                    <a:pt x="0" y="179"/>
                    <a:pt x="0" y="398"/>
                  </a:cubicBezTo>
                  <a:cubicBezTo>
                    <a:pt x="0" y="617"/>
                    <a:pt x="179" y="796"/>
                    <a:pt x="398" y="796"/>
                  </a:cubicBezTo>
                  <a:cubicBezTo>
                    <a:pt x="617" y="796"/>
                    <a:pt x="796" y="617"/>
                    <a:pt x="796" y="398"/>
                  </a:cubicBezTo>
                  <a:cubicBezTo>
                    <a:pt x="796" y="179"/>
                    <a:pt x="617" y="0"/>
                    <a:pt x="398" y="0"/>
                  </a:cubicBezTo>
                  <a:close/>
                </a:path>
              </a:pathLst>
            </a:custGeom>
            <a:solidFill>
              <a:srgbClr val="43478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66" name="Google Shape;4713;p44">
              <a:extLst>
                <a:ext uri="{FF2B5EF4-FFF2-40B4-BE49-F238E27FC236}">
                  <a16:creationId xmlns:a16="http://schemas.microsoft.com/office/drawing/2014/main" id="{CCA5AB44-A568-B807-833A-5BB798EFA75D}"/>
                </a:ext>
              </a:extLst>
            </p:cNvPr>
            <p:cNvSpPr/>
            <p:nvPr/>
          </p:nvSpPr>
          <p:spPr>
            <a:xfrm>
              <a:off x="4405500" y="2503750"/>
              <a:ext cx="47250" cy="83250"/>
            </a:xfrm>
            <a:custGeom>
              <a:avLst/>
              <a:gdLst/>
              <a:ahLst/>
              <a:cxnLst/>
              <a:rect l="l" t="t" r="r" b="b"/>
              <a:pathLst>
                <a:path w="1890" h="3330" extrusionOk="0">
                  <a:moveTo>
                    <a:pt x="127" y="0"/>
                  </a:moveTo>
                  <a:cubicBezTo>
                    <a:pt x="111" y="0"/>
                    <a:pt x="95" y="3"/>
                    <a:pt x="80" y="8"/>
                  </a:cubicBezTo>
                  <a:cubicBezTo>
                    <a:pt x="20" y="28"/>
                    <a:pt x="0" y="107"/>
                    <a:pt x="20" y="187"/>
                  </a:cubicBezTo>
                  <a:lnTo>
                    <a:pt x="1631" y="3270"/>
                  </a:lnTo>
                  <a:cubicBezTo>
                    <a:pt x="1671" y="3310"/>
                    <a:pt x="1691" y="3330"/>
                    <a:pt x="1711" y="3330"/>
                  </a:cubicBezTo>
                  <a:cubicBezTo>
                    <a:pt x="1731" y="3330"/>
                    <a:pt x="1791" y="3330"/>
                    <a:pt x="1810" y="3310"/>
                  </a:cubicBezTo>
                  <a:cubicBezTo>
                    <a:pt x="1870" y="3290"/>
                    <a:pt x="1890" y="3211"/>
                    <a:pt x="1870" y="3151"/>
                  </a:cubicBezTo>
                  <a:lnTo>
                    <a:pt x="239" y="67"/>
                  </a:lnTo>
                  <a:cubicBezTo>
                    <a:pt x="224" y="23"/>
                    <a:pt x="176" y="0"/>
                    <a:pt x="127"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67" name="Google Shape;4714;p44">
              <a:extLst>
                <a:ext uri="{FF2B5EF4-FFF2-40B4-BE49-F238E27FC236}">
                  <a16:creationId xmlns:a16="http://schemas.microsoft.com/office/drawing/2014/main" id="{98EB9E5D-82C5-C857-DE34-7D8325C6673C}"/>
                </a:ext>
              </a:extLst>
            </p:cNvPr>
            <p:cNvSpPr/>
            <p:nvPr/>
          </p:nvSpPr>
          <p:spPr>
            <a:xfrm>
              <a:off x="4561650" y="2576350"/>
              <a:ext cx="83575" cy="46975"/>
            </a:xfrm>
            <a:custGeom>
              <a:avLst/>
              <a:gdLst/>
              <a:ahLst/>
              <a:cxnLst/>
              <a:rect l="l" t="t" r="r" b="b"/>
              <a:pathLst>
                <a:path w="3343" h="1879" extrusionOk="0">
                  <a:moveTo>
                    <a:pt x="3202" y="1"/>
                  </a:moveTo>
                  <a:cubicBezTo>
                    <a:pt x="3183" y="1"/>
                    <a:pt x="3163" y="3"/>
                    <a:pt x="3144" y="8"/>
                  </a:cubicBezTo>
                  <a:lnTo>
                    <a:pt x="60" y="1639"/>
                  </a:lnTo>
                  <a:cubicBezTo>
                    <a:pt x="20" y="1659"/>
                    <a:pt x="1" y="1739"/>
                    <a:pt x="20" y="1798"/>
                  </a:cubicBezTo>
                  <a:cubicBezTo>
                    <a:pt x="40" y="1858"/>
                    <a:pt x="60" y="1878"/>
                    <a:pt x="100" y="1878"/>
                  </a:cubicBezTo>
                  <a:cubicBezTo>
                    <a:pt x="120" y="1878"/>
                    <a:pt x="140" y="1878"/>
                    <a:pt x="199" y="1858"/>
                  </a:cubicBezTo>
                  <a:lnTo>
                    <a:pt x="3283" y="247"/>
                  </a:lnTo>
                  <a:cubicBezTo>
                    <a:pt x="3323" y="207"/>
                    <a:pt x="3342" y="147"/>
                    <a:pt x="3323" y="68"/>
                  </a:cubicBezTo>
                  <a:cubicBezTo>
                    <a:pt x="3308" y="23"/>
                    <a:pt x="3259" y="1"/>
                    <a:pt x="3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68" name="Google Shape;4715;p44">
              <a:extLst>
                <a:ext uri="{FF2B5EF4-FFF2-40B4-BE49-F238E27FC236}">
                  <a16:creationId xmlns:a16="http://schemas.microsoft.com/office/drawing/2014/main" id="{304BD24D-BCFC-64EF-6B9F-8552FBD09115}"/>
                </a:ext>
              </a:extLst>
            </p:cNvPr>
            <p:cNvSpPr/>
            <p:nvPr/>
          </p:nvSpPr>
          <p:spPr>
            <a:xfrm>
              <a:off x="4506950" y="2499775"/>
              <a:ext cx="38325" cy="106300"/>
            </a:xfrm>
            <a:custGeom>
              <a:avLst/>
              <a:gdLst/>
              <a:ahLst/>
              <a:cxnLst/>
              <a:rect l="l" t="t" r="r" b="b"/>
              <a:pathLst>
                <a:path w="1533" h="4252" extrusionOk="0">
                  <a:moveTo>
                    <a:pt x="1380" y="0"/>
                  </a:moveTo>
                  <a:cubicBezTo>
                    <a:pt x="1326" y="0"/>
                    <a:pt x="1284" y="26"/>
                    <a:pt x="1254" y="87"/>
                  </a:cubicBezTo>
                  <a:lnTo>
                    <a:pt x="20" y="4066"/>
                  </a:lnTo>
                  <a:cubicBezTo>
                    <a:pt x="0" y="4145"/>
                    <a:pt x="20" y="4225"/>
                    <a:pt x="100" y="4245"/>
                  </a:cubicBezTo>
                  <a:cubicBezTo>
                    <a:pt x="109" y="4250"/>
                    <a:pt x="121" y="4252"/>
                    <a:pt x="134" y="4252"/>
                  </a:cubicBezTo>
                  <a:cubicBezTo>
                    <a:pt x="175" y="4252"/>
                    <a:pt x="229" y="4226"/>
                    <a:pt x="259" y="4165"/>
                  </a:cubicBezTo>
                  <a:lnTo>
                    <a:pt x="1512" y="187"/>
                  </a:lnTo>
                  <a:cubicBezTo>
                    <a:pt x="1532" y="107"/>
                    <a:pt x="1512" y="47"/>
                    <a:pt x="1433" y="8"/>
                  </a:cubicBezTo>
                  <a:cubicBezTo>
                    <a:pt x="1414" y="3"/>
                    <a:pt x="1396" y="0"/>
                    <a:pt x="1380"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69" name="Google Shape;4716;p44">
              <a:extLst>
                <a:ext uri="{FF2B5EF4-FFF2-40B4-BE49-F238E27FC236}">
                  <a16:creationId xmlns:a16="http://schemas.microsoft.com/office/drawing/2014/main" id="{71628DEB-3576-249A-3E61-82F0BB77D355}"/>
                </a:ext>
              </a:extLst>
            </p:cNvPr>
            <p:cNvSpPr/>
            <p:nvPr/>
          </p:nvSpPr>
          <p:spPr>
            <a:xfrm>
              <a:off x="4377650" y="2207525"/>
              <a:ext cx="399375" cy="334050"/>
            </a:xfrm>
            <a:custGeom>
              <a:avLst/>
              <a:gdLst/>
              <a:ahLst/>
              <a:cxnLst/>
              <a:rect l="l" t="t" r="r" b="b"/>
              <a:pathLst>
                <a:path w="15975" h="13362" extrusionOk="0">
                  <a:moveTo>
                    <a:pt x="716" y="1"/>
                  </a:moveTo>
                  <a:cubicBezTo>
                    <a:pt x="318" y="1"/>
                    <a:pt x="0" y="319"/>
                    <a:pt x="0" y="717"/>
                  </a:cubicBezTo>
                  <a:lnTo>
                    <a:pt x="0" y="8654"/>
                  </a:lnTo>
                  <a:cubicBezTo>
                    <a:pt x="0" y="9052"/>
                    <a:pt x="318" y="9370"/>
                    <a:pt x="716" y="9370"/>
                  </a:cubicBezTo>
                  <a:lnTo>
                    <a:pt x="8654" y="9370"/>
                  </a:lnTo>
                  <a:cubicBezTo>
                    <a:pt x="8693" y="9370"/>
                    <a:pt x="8753" y="9390"/>
                    <a:pt x="8773" y="9430"/>
                  </a:cubicBezTo>
                  <a:lnTo>
                    <a:pt x="12433" y="13309"/>
                  </a:lnTo>
                  <a:cubicBezTo>
                    <a:pt x="12469" y="13345"/>
                    <a:pt x="12512" y="13361"/>
                    <a:pt x="12555" y="13361"/>
                  </a:cubicBezTo>
                  <a:cubicBezTo>
                    <a:pt x="12654" y="13361"/>
                    <a:pt x="12751" y="13275"/>
                    <a:pt x="12751" y="13150"/>
                  </a:cubicBezTo>
                  <a:lnTo>
                    <a:pt x="12751" y="9569"/>
                  </a:lnTo>
                  <a:cubicBezTo>
                    <a:pt x="12751" y="9470"/>
                    <a:pt x="12831" y="9370"/>
                    <a:pt x="12950" y="9370"/>
                  </a:cubicBezTo>
                  <a:lnTo>
                    <a:pt x="15377" y="9370"/>
                  </a:lnTo>
                  <a:cubicBezTo>
                    <a:pt x="15696" y="9370"/>
                    <a:pt x="15974" y="9092"/>
                    <a:pt x="15974" y="8754"/>
                  </a:cubicBezTo>
                  <a:lnTo>
                    <a:pt x="15974" y="637"/>
                  </a:lnTo>
                  <a:cubicBezTo>
                    <a:pt x="15954" y="259"/>
                    <a:pt x="15715" y="1"/>
                    <a:pt x="15357" y="1"/>
                  </a:cubicBezTo>
                  <a:close/>
                </a:path>
              </a:pathLst>
            </a:custGeom>
            <a:solidFill>
              <a:srgbClr val="9E6CA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70" name="Google Shape;4717;p44">
              <a:extLst>
                <a:ext uri="{FF2B5EF4-FFF2-40B4-BE49-F238E27FC236}">
                  <a16:creationId xmlns:a16="http://schemas.microsoft.com/office/drawing/2014/main" id="{5A57E2E3-1409-26B5-2CB4-E740085B064A}"/>
                </a:ext>
              </a:extLst>
            </p:cNvPr>
            <p:cNvSpPr/>
            <p:nvPr/>
          </p:nvSpPr>
          <p:spPr>
            <a:xfrm>
              <a:off x="4430350" y="2263225"/>
              <a:ext cx="133800" cy="7500"/>
            </a:xfrm>
            <a:custGeom>
              <a:avLst/>
              <a:gdLst/>
              <a:ahLst/>
              <a:cxnLst/>
              <a:rect l="l" t="t" r="r" b="b"/>
              <a:pathLst>
                <a:path w="5352" h="300" extrusionOk="0">
                  <a:moveTo>
                    <a:pt x="140" y="1"/>
                  </a:moveTo>
                  <a:cubicBezTo>
                    <a:pt x="61" y="1"/>
                    <a:pt x="1" y="80"/>
                    <a:pt x="1" y="160"/>
                  </a:cubicBezTo>
                  <a:cubicBezTo>
                    <a:pt x="1" y="239"/>
                    <a:pt x="80" y="299"/>
                    <a:pt x="140" y="299"/>
                  </a:cubicBezTo>
                  <a:lnTo>
                    <a:pt x="5173" y="299"/>
                  </a:lnTo>
                  <a:cubicBezTo>
                    <a:pt x="5272" y="299"/>
                    <a:pt x="5352" y="259"/>
                    <a:pt x="5312" y="160"/>
                  </a:cubicBezTo>
                  <a:cubicBezTo>
                    <a:pt x="5312" y="80"/>
                    <a:pt x="5253" y="1"/>
                    <a:pt x="5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71" name="Google Shape;4718;p44">
              <a:extLst>
                <a:ext uri="{FF2B5EF4-FFF2-40B4-BE49-F238E27FC236}">
                  <a16:creationId xmlns:a16="http://schemas.microsoft.com/office/drawing/2014/main" id="{6FE61DA3-0691-AF61-D19E-17E024F0FAFC}"/>
                </a:ext>
              </a:extLst>
            </p:cNvPr>
            <p:cNvSpPr/>
            <p:nvPr/>
          </p:nvSpPr>
          <p:spPr>
            <a:xfrm>
              <a:off x="4430350" y="2315950"/>
              <a:ext cx="288975" cy="7975"/>
            </a:xfrm>
            <a:custGeom>
              <a:avLst/>
              <a:gdLst/>
              <a:ahLst/>
              <a:cxnLst/>
              <a:rect l="l" t="t" r="r" b="b"/>
              <a:pathLst>
                <a:path w="11559" h="319" extrusionOk="0">
                  <a:moveTo>
                    <a:pt x="140" y="0"/>
                  </a:moveTo>
                  <a:cubicBezTo>
                    <a:pt x="61" y="0"/>
                    <a:pt x="1" y="80"/>
                    <a:pt x="1" y="159"/>
                  </a:cubicBezTo>
                  <a:cubicBezTo>
                    <a:pt x="1" y="239"/>
                    <a:pt x="80" y="319"/>
                    <a:pt x="140" y="319"/>
                  </a:cubicBezTo>
                  <a:lnTo>
                    <a:pt x="11379" y="319"/>
                  </a:lnTo>
                  <a:cubicBezTo>
                    <a:pt x="11479" y="319"/>
                    <a:pt x="11558" y="239"/>
                    <a:pt x="11539" y="159"/>
                  </a:cubicBezTo>
                  <a:cubicBezTo>
                    <a:pt x="11539" y="80"/>
                    <a:pt x="11459" y="0"/>
                    <a:pt x="11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72" name="Google Shape;4719;p44">
              <a:extLst>
                <a:ext uri="{FF2B5EF4-FFF2-40B4-BE49-F238E27FC236}">
                  <a16:creationId xmlns:a16="http://schemas.microsoft.com/office/drawing/2014/main" id="{D3CBDF6E-1072-CE7B-BD93-EAD1D7EBC879}"/>
                </a:ext>
              </a:extLst>
            </p:cNvPr>
            <p:cNvSpPr/>
            <p:nvPr/>
          </p:nvSpPr>
          <p:spPr>
            <a:xfrm>
              <a:off x="4585525" y="2263225"/>
              <a:ext cx="133800" cy="7500"/>
            </a:xfrm>
            <a:custGeom>
              <a:avLst/>
              <a:gdLst/>
              <a:ahLst/>
              <a:cxnLst/>
              <a:rect l="l" t="t" r="r" b="b"/>
              <a:pathLst>
                <a:path w="5352" h="300" extrusionOk="0">
                  <a:moveTo>
                    <a:pt x="160" y="1"/>
                  </a:moveTo>
                  <a:cubicBezTo>
                    <a:pt x="80" y="1"/>
                    <a:pt x="0" y="80"/>
                    <a:pt x="0" y="160"/>
                  </a:cubicBezTo>
                  <a:cubicBezTo>
                    <a:pt x="0" y="239"/>
                    <a:pt x="80" y="299"/>
                    <a:pt x="160" y="299"/>
                  </a:cubicBezTo>
                  <a:lnTo>
                    <a:pt x="5172" y="299"/>
                  </a:lnTo>
                  <a:cubicBezTo>
                    <a:pt x="5272" y="299"/>
                    <a:pt x="5351" y="259"/>
                    <a:pt x="5332" y="160"/>
                  </a:cubicBezTo>
                  <a:cubicBezTo>
                    <a:pt x="5332" y="80"/>
                    <a:pt x="5252" y="1"/>
                    <a:pt x="5172"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73" name="Google Shape;4720;p44">
              <a:extLst>
                <a:ext uri="{FF2B5EF4-FFF2-40B4-BE49-F238E27FC236}">
                  <a16:creationId xmlns:a16="http://schemas.microsoft.com/office/drawing/2014/main" id="{09403495-67B7-2826-F20A-576601931F6C}"/>
                </a:ext>
              </a:extLst>
            </p:cNvPr>
            <p:cNvSpPr/>
            <p:nvPr/>
          </p:nvSpPr>
          <p:spPr>
            <a:xfrm>
              <a:off x="4430350" y="2370150"/>
              <a:ext cx="132825" cy="7500"/>
            </a:xfrm>
            <a:custGeom>
              <a:avLst/>
              <a:gdLst/>
              <a:ahLst/>
              <a:cxnLst/>
              <a:rect l="l" t="t" r="r" b="b"/>
              <a:pathLst>
                <a:path w="5313" h="300" extrusionOk="0">
                  <a:moveTo>
                    <a:pt x="140" y="1"/>
                  </a:moveTo>
                  <a:cubicBezTo>
                    <a:pt x="61" y="1"/>
                    <a:pt x="1" y="80"/>
                    <a:pt x="1" y="160"/>
                  </a:cubicBezTo>
                  <a:cubicBezTo>
                    <a:pt x="1" y="239"/>
                    <a:pt x="80" y="299"/>
                    <a:pt x="140" y="299"/>
                  </a:cubicBezTo>
                  <a:lnTo>
                    <a:pt x="5173" y="299"/>
                  </a:lnTo>
                  <a:cubicBezTo>
                    <a:pt x="5272" y="299"/>
                    <a:pt x="5312" y="239"/>
                    <a:pt x="5312" y="160"/>
                  </a:cubicBezTo>
                  <a:cubicBezTo>
                    <a:pt x="5312" y="80"/>
                    <a:pt x="5253" y="1"/>
                    <a:pt x="5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74" name="Google Shape;4721;p44">
              <a:extLst>
                <a:ext uri="{FF2B5EF4-FFF2-40B4-BE49-F238E27FC236}">
                  <a16:creationId xmlns:a16="http://schemas.microsoft.com/office/drawing/2014/main" id="{06370543-B14F-2B46-38E0-ED35BE6766D5}"/>
                </a:ext>
              </a:extLst>
            </p:cNvPr>
            <p:cNvSpPr/>
            <p:nvPr/>
          </p:nvSpPr>
          <p:spPr>
            <a:xfrm>
              <a:off x="4585525" y="2370150"/>
              <a:ext cx="133300" cy="7500"/>
            </a:xfrm>
            <a:custGeom>
              <a:avLst/>
              <a:gdLst/>
              <a:ahLst/>
              <a:cxnLst/>
              <a:rect l="l" t="t" r="r" b="b"/>
              <a:pathLst>
                <a:path w="5332" h="300" extrusionOk="0">
                  <a:moveTo>
                    <a:pt x="160" y="1"/>
                  </a:moveTo>
                  <a:cubicBezTo>
                    <a:pt x="80" y="1"/>
                    <a:pt x="0" y="80"/>
                    <a:pt x="0" y="160"/>
                  </a:cubicBezTo>
                  <a:cubicBezTo>
                    <a:pt x="0" y="239"/>
                    <a:pt x="80" y="299"/>
                    <a:pt x="160" y="299"/>
                  </a:cubicBezTo>
                  <a:lnTo>
                    <a:pt x="5172" y="299"/>
                  </a:lnTo>
                  <a:cubicBezTo>
                    <a:pt x="5272" y="299"/>
                    <a:pt x="5332" y="239"/>
                    <a:pt x="5332" y="160"/>
                  </a:cubicBezTo>
                  <a:cubicBezTo>
                    <a:pt x="5332" y="80"/>
                    <a:pt x="5252" y="1"/>
                    <a:pt x="5172"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75" name="Google Shape;4722;p44">
              <a:extLst>
                <a:ext uri="{FF2B5EF4-FFF2-40B4-BE49-F238E27FC236}">
                  <a16:creationId xmlns:a16="http://schemas.microsoft.com/office/drawing/2014/main" id="{7447D1B0-5582-4046-6196-738A2613B6FB}"/>
                </a:ext>
              </a:extLst>
            </p:cNvPr>
            <p:cNvSpPr/>
            <p:nvPr/>
          </p:nvSpPr>
          <p:spPr>
            <a:xfrm>
              <a:off x="4034500" y="1869850"/>
              <a:ext cx="475450" cy="397325"/>
            </a:xfrm>
            <a:custGeom>
              <a:avLst/>
              <a:gdLst/>
              <a:ahLst/>
              <a:cxnLst/>
              <a:rect l="l" t="t" r="r" b="b"/>
              <a:pathLst>
                <a:path w="19018" h="15893" extrusionOk="0">
                  <a:moveTo>
                    <a:pt x="716" y="1"/>
                  </a:moveTo>
                  <a:cubicBezTo>
                    <a:pt x="319" y="1"/>
                    <a:pt x="0" y="359"/>
                    <a:pt x="0" y="737"/>
                  </a:cubicBezTo>
                  <a:lnTo>
                    <a:pt x="0" y="10385"/>
                  </a:lnTo>
                  <a:cubicBezTo>
                    <a:pt x="0" y="10782"/>
                    <a:pt x="319" y="11140"/>
                    <a:pt x="716" y="11140"/>
                  </a:cubicBezTo>
                  <a:lnTo>
                    <a:pt x="3601" y="11140"/>
                  </a:lnTo>
                  <a:cubicBezTo>
                    <a:pt x="3720" y="11140"/>
                    <a:pt x="3820" y="11240"/>
                    <a:pt x="3820" y="11359"/>
                  </a:cubicBezTo>
                  <a:lnTo>
                    <a:pt x="3820" y="15636"/>
                  </a:lnTo>
                  <a:cubicBezTo>
                    <a:pt x="3820" y="15795"/>
                    <a:pt x="3917" y="15893"/>
                    <a:pt x="4029" y="15893"/>
                  </a:cubicBezTo>
                  <a:cubicBezTo>
                    <a:pt x="4085" y="15893"/>
                    <a:pt x="4145" y="15868"/>
                    <a:pt x="4198" y="15815"/>
                  </a:cubicBezTo>
                  <a:lnTo>
                    <a:pt x="8594" y="11180"/>
                  </a:lnTo>
                  <a:cubicBezTo>
                    <a:pt x="8614" y="11140"/>
                    <a:pt x="8693" y="11121"/>
                    <a:pt x="8753" y="11121"/>
                  </a:cubicBezTo>
                  <a:lnTo>
                    <a:pt x="18162" y="11121"/>
                  </a:lnTo>
                  <a:cubicBezTo>
                    <a:pt x="18640" y="11121"/>
                    <a:pt x="19018" y="10743"/>
                    <a:pt x="19018" y="10265"/>
                  </a:cubicBezTo>
                  <a:lnTo>
                    <a:pt x="19018" y="836"/>
                  </a:lnTo>
                  <a:cubicBezTo>
                    <a:pt x="19018" y="379"/>
                    <a:pt x="18640" y="1"/>
                    <a:pt x="181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76" name="Google Shape;4723;p44">
              <a:extLst>
                <a:ext uri="{FF2B5EF4-FFF2-40B4-BE49-F238E27FC236}">
                  <a16:creationId xmlns:a16="http://schemas.microsoft.com/office/drawing/2014/main" id="{58A5DBA3-1C62-0AE0-9A73-9115186BDE7B}"/>
                </a:ext>
              </a:extLst>
            </p:cNvPr>
            <p:cNvSpPr/>
            <p:nvPr/>
          </p:nvSpPr>
          <p:spPr>
            <a:xfrm>
              <a:off x="4102625" y="1939975"/>
              <a:ext cx="338200" cy="7475"/>
            </a:xfrm>
            <a:custGeom>
              <a:avLst/>
              <a:gdLst/>
              <a:ahLst/>
              <a:cxnLst/>
              <a:rect l="l" t="t" r="r" b="b"/>
              <a:pathLst>
                <a:path w="13528" h="299" extrusionOk="0">
                  <a:moveTo>
                    <a:pt x="140" y="0"/>
                  </a:moveTo>
                  <a:cubicBezTo>
                    <a:pt x="80" y="0"/>
                    <a:pt x="1" y="80"/>
                    <a:pt x="1" y="160"/>
                  </a:cubicBezTo>
                  <a:cubicBezTo>
                    <a:pt x="1" y="239"/>
                    <a:pt x="80" y="299"/>
                    <a:pt x="140" y="299"/>
                  </a:cubicBezTo>
                  <a:lnTo>
                    <a:pt x="13388" y="299"/>
                  </a:lnTo>
                  <a:cubicBezTo>
                    <a:pt x="13448" y="299"/>
                    <a:pt x="13528" y="239"/>
                    <a:pt x="13528" y="160"/>
                  </a:cubicBezTo>
                  <a:cubicBezTo>
                    <a:pt x="13528" y="80"/>
                    <a:pt x="13448" y="0"/>
                    <a:pt x="13388"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77" name="Google Shape;4724;p44">
              <a:extLst>
                <a:ext uri="{FF2B5EF4-FFF2-40B4-BE49-F238E27FC236}">
                  <a16:creationId xmlns:a16="http://schemas.microsoft.com/office/drawing/2014/main" id="{300A2701-6585-56E2-2846-171259899397}"/>
                </a:ext>
              </a:extLst>
            </p:cNvPr>
            <p:cNvSpPr/>
            <p:nvPr/>
          </p:nvSpPr>
          <p:spPr>
            <a:xfrm>
              <a:off x="4102125" y="2068275"/>
              <a:ext cx="226800" cy="7500"/>
            </a:xfrm>
            <a:custGeom>
              <a:avLst/>
              <a:gdLst/>
              <a:ahLst/>
              <a:cxnLst/>
              <a:rect l="l" t="t" r="r" b="b"/>
              <a:pathLst>
                <a:path w="9072" h="300" extrusionOk="0">
                  <a:moveTo>
                    <a:pt x="140" y="1"/>
                  </a:moveTo>
                  <a:cubicBezTo>
                    <a:pt x="80" y="1"/>
                    <a:pt x="1" y="80"/>
                    <a:pt x="1" y="140"/>
                  </a:cubicBezTo>
                  <a:cubicBezTo>
                    <a:pt x="1" y="220"/>
                    <a:pt x="80" y="299"/>
                    <a:pt x="140" y="299"/>
                  </a:cubicBezTo>
                  <a:lnTo>
                    <a:pt x="8932" y="299"/>
                  </a:lnTo>
                  <a:cubicBezTo>
                    <a:pt x="9032" y="299"/>
                    <a:pt x="9072" y="220"/>
                    <a:pt x="9072" y="140"/>
                  </a:cubicBezTo>
                  <a:cubicBezTo>
                    <a:pt x="9072" y="80"/>
                    <a:pt x="8992" y="1"/>
                    <a:pt x="8932"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78" name="Google Shape;4725;p44">
              <a:extLst>
                <a:ext uri="{FF2B5EF4-FFF2-40B4-BE49-F238E27FC236}">
                  <a16:creationId xmlns:a16="http://schemas.microsoft.com/office/drawing/2014/main" id="{B4C1E5C1-CC03-1732-8050-E56360E1732C}"/>
                </a:ext>
              </a:extLst>
            </p:cNvPr>
            <p:cNvSpPr/>
            <p:nvPr/>
          </p:nvSpPr>
          <p:spPr>
            <a:xfrm>
              <a:off x="4102625" y="2001650"/>
              <a:ext cx="158675" cy="7475"/>
            </a:xfrm>
            <a:custGeom>
              <a:avLst/>
              <a:gdLst/>
              <a:ahLst/>
              <a:cxnLst/>
              <a:rect l="l" t="t" r="r" b="b"/>
              <a:pathLst>
                <a:path w="6347" h="299" extrusionOk="0">
                  <a:moveTo>
                    <a:pt x="140" y="0"/>
                  </a:moveTo>
                  <a:cubicBezTo>
                    <a:pt x="80" y="0"/>
                    <a:pt x="1" y="80"/>
                    <a:pt x="1" y="159"/>
                  </a:cubicBezTo>
                  <a:cubicBezTo>
                    <a:pt x="1" y="219"/>
                    <a:pt x="80" y="299"/>
                    <a:pt x="140" y="299"/>
                  </a:cubicBezTo>
                  <a:lnTo>
                    <a:pt x="6167" y="299"/>
                  </a:lnTo>
                  <a:cubicBezTo>
                    <a:pt x="6267" y="299"/>
                    <a:pt x="6346" y="219"/>
                    <a:pt x="6326" y="159"/>
                  </a:cubicBezTo>
                  <a:cubicBezTo>
                    <a:pt x="6326" y="80"/>
                    <a:pt x="6247" y="0"/>
                    <a:pt x="6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79" name="Google Shape;4726;p44">
              <a:extLst>
                <a:ext uri="{FF2B5EF4-FFF2-40B4-BE49-F238E27FC236}">
                  <a16:creationId xmlns:a16="http://schemas.microsoft.com/office/drawing/2014/main" id="{C0E70C00-8EA1-E734-84D3-DD972F7E5A42}"/>
                </a:ext>
              </a:extLst>
            </p:cNvPr>
            <p:cNvSpPr/>
            <p:nvPr/>
          </p:nvSpPr>
          <p:spPr>
            <a:xfrm>
              <a:off x="4284150" y="2001650"/>
              <a:ext cx="158175" cy="7475"/>
            </a:xfrm>
            <a:custGeom>
              <a:avLst/>
              <a:gdLst/>
              <a:ahLst/>
              <a:cxnLst/>
              <a:rect l="l" t="t" r="r" b="b"/>
              <a:pathLst>
                <a:path w="6327" h="299" extrusionOk="0">
                  <a:moveTo>
                    <a:pt x="160" y="0"/>
                  </a:moveTo>
                  <a:cubicBezTo>
                    <a:pt x="80" y="0"/>
                    <a:pt x="0" y="80"/>
                    <a:pt x="0" y="159"/>
                  </a:cubicBezTo>
                  <a:cubicBezTo>
                    <a:pt x="0" y="219"/>
                    <a:pt x="80" y="299"/>
                    <a:pt x="160" y="299"/>
                  </a:cubicBezTo>
                  <a:lnTo>
                    <a:pt x="6167" y="299"/>
                  </a:lnTo>
                  <a:cubicBezTo>
                    <a:pt x="6247" y="299"/>
                    <a:pt x="6326" y="219"/>
                    <a:pt x="6326" y="159"/>
                  </a:cubicBezTo>
                  <a:cubicBezTo>
                    <a:pt x="6326" y="80"/>
                    <a:pt x="6247" y="0"/>
                    <a:pt x="6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80" name="Google Shape;4727;p44">
              <a:extLst>
                <a:ext uri="{FF2B5EF4-FFF2-40B4-BE49-F238E27FC236}">
                  <a16:creationId xmlns:a16="http://schemas.microsoft.com/office/drawing/2014/main" id="{98464819-E1F1-058B-CC19-845B39CDD1C9}"/>
                </a:ext>
              </a:extLst>
            </p:cNvPr>
            <p:cNvSpPr/>
            <p:nvPr/>
          </p:nvSpPr>
          <p:spPr>
            <a:xfrm>
              <a:off x="3764950" y="3443050"/>
              <a:ext cx="612725" cy="609250"/>
            </a:xfrm>
            <a:custGeom>
              <a:avLst/>
              <a:gdLst/>
              <a:ahLst/>
              <a:cxnLst/>
              <a:rect l="l" t="t" r="r" b="b"/>
              <a:pathLst>
                <a:path w="24509" h="24370" extrusionOk="0">
                  <a:moveTo>
                    <a:pt x="12252" y="5604"/>
                  </a:moveTo>
                  <a:cubicBezTo>
                    <a:pt x="15434" y="5604"/>
                    <a:pt x="18235" y="7932"/>
                    <a:pt x="18739" y="11173"/>
                  </a:cubicBezTo>
                  <a:cubicBezTo>
                    <a:pt x="19276" y="14754"/>
                    <a:pt x="16810" y="18116"/>
                    <a:pt x="13229" y="18653"/>
                  </a:cubicBezTo>
                  <a:cubicBezTo>
                    <a:pt x="12879" y="18709"/>
                    <a:pt x="12531" y="18736"/>
                    <a:pt x="12188" y="18736"/>
                  </a:cubicBezTo>
                  <a:cubicBezTo>
                    <a:pt x="9022" y="18736"/>
                    <a:pt x="6252" y="16411"/>
                    <a:pt x="5749" y="13162"/>
                  </a:cubicBezTo>
                  <a:cubicBezTo>
                    <a:pt x="5192" y="9582"/>
                    <a:pt x="7659" y="6220"/>
                    <a:pt x="11240" y="5683"/>
                  </a:cubicBezTo>
                  <a:cubicBezTo>
                    <a:pt x="11580" y="5630"/>
                    <a:pt x="11918" y="5604"/>
                    <a:pt x="12252" y="5604"/>
                  </a:cubicBezTo>
                  <a:close/>
                  <a:moveTo>
                    <a:pt x="11803" y="1"/>
                  </a:moveTo>
                  <a:cubicBezTo>
                    <a:pt x="11755" y="1"/>
                    <a:pt x="11707" y="5"/>
                    <a:pt x="11658" y="13"/>
                  </a:cubicBezTo>
                  <a:lnTo>
                    <a:pt x="9231" y="391"/>
                  </a:lnTo>
                  <a:cubicBezTo>
                    <a:pt x="8753" y="451"/>
                    <a:pt x="8435" y="888"/>
                    <a:pt x="8514" y="1346"/>
                  </a:cubicBezTo>
                  <a:lnTo>
                    <a:pt x="8912" y="3972"/>
                  </a:lnTo>
                  <a:cubicBezTo>
                    <a:pt x="8037" y="4310"/>
                    <a:pt x="7241" y="4807"/>
                    <a:pt x="6545" y="5384"/>
                  </a:cubicBezTo>
                  <a:lnTo>
                    <a:pt x="4436" y="3813"/>
                  </a:lnTo>
                  <a:cubicBezTo>
                    <a:pt x="4284" y="3701"/>
                    <a:pt x="4103" y="3647"/>
                    <a:pt x="3924" y="3647"/>
                  </a:cubicBezTo>
                  <a:cubicBezTo>
                    <a:pt x="3659" y="3647"/>
                    <a:pt x="3397" y="3766"/>
                    <a:pt x="3243" y="3992"/>
                  </a:cubicBezTo>
                  <a:lnTo>
                    <a:pt x="1771" y="5981"/>
                  </a:lnTo>
                  <a:cubicBezTo>
                    <a:pt x="1492" y="6359"/>
                    <a:pt x="1572" y="6896"/>
                    <a:pt x="1950" y="7175"/>
                  </a:cubicBezTo>
                  <a:lnTo>
                    <a:pt x="4059" y="8746"/>
                  </a:lnTo>
                  <a:cubicBezTo>
                    <a:pt x="3720" y="9582"/>
                    <a:pt x="3482" y="10477"/>
                    <a:pt x="3422" y="11392"/>
                  </a:cubicBezTo>
                  <a:lnTo>
                    <a:pt x="796" y="11790"/>
                  </a:lnTo>
                  <a:cubicBezTo>
                    <a:pt x="339" y="11869"/>
                    <a:pt x="0" y="12287"/>
                    <a:pt x="80" y="12764"/>
                  </a:cubicBezTo>
                  <a:lnTo>
                    <a:pt x="458" y="15211"/>
                  </a:lnTo>
                  <a:cubicBezTo>
                    <a:pt x="512" y="15624"/>
                    <a:pt x="873" y="15939"/>
                    <a:pt x="1293" y="15939"/>
                  </a:cubicBezTo>
                  <a:cubicBezTo>
                    <a:pt x="1339" y="15939"/>
                    <a:pt x="1386" y="15935"/>
                    <a:pt x="1433" y="15927"/>
                  </a:cubicBezTo>
                  <a:lnTo>
                    <a:pt x="4039" y="15529"/>
                  </a:lnTo>
                  <a:cubicBezTo>
                    <a:pt x="4377" y="16405"/>
                    <a:pt x="4874" y="17200"/>
                    <a:pt x="5451" y="17897"/>
                  </a:cubicBezTo>
                  <a:lnTo>
                    <a:pt x="3880" y="20005"/>
                  </a:lnTo>
                  <a:cubicBezTo>
                    <a:pt x="3621" y="20383"/>
                    <a:pt x="3681" y="20920"/>
                    <a:pt x="4059" y="21199"/>
                  </a:cubicBezTo>
                  <a:lnTo>
                    <a:pt x="6048" y="22671"/>
                  </a:lnTo>
                  <a:cubicBezTo>
                    <a:pt x="6201" y="22776"/>
                    <a:pt x="6381" y="22829"/>
                    <a:pt x="6559" y="22829"/>
                  </a:cubicBezTo>
                  <a:cubicBezTo>
                    <a:pt x="6819" y="22829"/>
                    <a:pt x="7076" y="22716"/>
                    <a:pt x="7241" y="22492"/>
                  </a:cubicBezTo>
                  <a:lnTo>
                    <a:pt x="8813" y="20383"/>
                  </a:lnTo>
                  <a:cubicBezTo>
                    <a:pt x="9648" y="20721"/>
                    <a:pt x="10544" y="20940"/>
                    <a:pt x="11479" y="21020"/>
                  </a:cubicBezTo>
                  <a:lnTo>
                    <a:pt x="11876" y="23626"/>
                  </a:lnTo>
                  <a:cubicBezTo>
                    <a:pt x="11931" y="24065"/>
                    <a:pt x="12305" y="24369"/>
                    <a:pt x="12721" y="24369"/>
                  </a:cubicBezTo>
                  <a:cubicBezTo>
                    <a:pt x="12757" y="24369"/>
                    <a:pt x="12794" y="24367"/>
                    <a:pt x="12831" y="24362"/>
                  </a:cubicBezTo>
                  <a:lnTo>
                    <a:pt x="15278" y="23984"/>
                  </a:lnTo>
                  <a:cubicBezTo>
                    <a:pt x="15755" y="23904"/>
                    <a:pt x="16074" y="23467"/>
                    <a:pt x="15994" y="23009"/>
                  </a:cubicBezTo>
                  <a:lnTo>
                    <a:pt x="15596" y="20403"/>
                  </a:lnTo>
                  <a:cubicBezTo>
                    <a:pt x="16472" y="20045"/>
                    <a:pt x="17267" y="19548"/>
                    <a:pt x="17964" y="18991"/>
                  </a:cubicBezTo>
                  <a:lnTo>
                    <a:pt x="20072" y="20542"/>
                  </a:lnTo>
                  <a:cubicBezTo>
                    <a:pt x="20224" y="20655"/>
                    <a:pt x="20402" y="20709"/>
                    <a:pt x="20578" y="20709"/>
                  </a:cubicBezTo>
                  <a:cubicBezTo>
                    <a:pt x="20840" y="20709"/>
                    <a:pt x="21099" y="20589"/>
                    <a:pt x="21266" y="20363"/>
                  </a:cubicBezTo>
                  <a:lnTo>
                    <a:pt x="22738" y="18374"/>
                  </a:lnTo>
                  <a:cubicBezTo>
                    <a:pt x="23016" y="18016"/>
                    <a:pt x="22937" y="17459"/>
                    <a:pt x="22559" y="17181"/>
                  </a:cubicBezTo>
                  <a:lnTo>
                    <a:pt x="20450" y="15629"/>
                  </a:lnTo>
                  <a:cubicBezTo>
                    <a:pt x="20788" y="14774"/>
                    <a:pt x="21007" y="13878"/>
                    <a:pt x="21087" y="12963"/>
                  </a:cubicBezTo>
                  <a:lnTo>
                    <a:pt x="23693" y="12565"/>
                  </a:lnTo>
                  <a:cubicBezTo>
                    <a:pt x="24170" y="12486"/>
                    <a:pt x="24508" y="12068"/>
                    <a:pt x="24429" y="11591"/>
                  </a:cubicBezTo>
                  <a:lnTo>
                    <a:pt x="24051" y="9164"/>
                  </a:lnTo>
                  <a:cubicBezTo>
                    <a:pt x="23979" y="8736"/>
                    <a:pt x="23636" y="8435"/>
                    <a:pt x="23222" y="8435"/>
                  </a:cubicBezTo>
                  <a:cubicBezTo>
                    <a:pt x="23174" y="8435"/>
                    <a:pt x="23125" y="8439"/>
                    <a:pt x="23076" y="8448"/>
                  </a:cubicBezTo>
                  <a:lnTo>
                    <a:pt x="20470" y="8846"/>
                  </a:lnTo>
                  <a:cubicBezTo>
                    <a:pt x="20112" y="7970"/>
                    <a:pt x="19615" y="7175"/>
                    <a:pt x="19058" y="6478"/>
                  </a:cubicBezTo>
                  <a:lnTo>
                    <a:pt x="20609" y="4370"/>
                  </a:lnTo>
                  <a:cubicBezTo>
                    <a:pt x="20888" y="3992"/>
                    <a:pt x="20808" y="3435"/>
                    <a:pt x="20450" y="3176"/>
                  </a:cubicBezTo>
                  <a:lnTo>
                    <a:pt x="18461" y="1704"/>
                  </a:lnTo>
                  <a:cubicBezTo>
                    <a:pt x="18309" y="1592"/>
                    <a:pt x="18128" y="1538"/>
                    <a:pt x="17949" y="1538"/>
                  </a:cubicBezTo>
                  <a:cubicBezTo>
                    <a:pt x="17683" y="1538"/>
                    <a:pt x="17422" y="1657"/>
                    <a:pt x="17267" y="1883"/>
                  </a:cubicBezTo>
                  <a:lnTo>
                    <a:pt x="15696" y="3992"/>
                  </a:lnTo>
                  <a:cubicBezTo>
                    <a:pt x="14840" y="3634"/>
                    <a:pt x="13945" y="3415"/>
                    <a:pt x="13030" y="3335"/>
                  </a:cubicBezTo>
                  <a:lnTo>
                    <a:pt x="12632" y="729"/>
                  </a:lnTo>
                  <a:cubicBezTo>
                    <a:pt x="12561" y="301"/>
                    <a:pt x="12218" y="1"/>
                    <a:pt x="118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81" name="Google Shape;4728;p44">
              <a:extLst>
                <a:ext uri="{FF2B5EF4-FFF2-40B4-BE49-F238E27FC236}">
                  <a16:creationId xmlns:a16="http://schemas.microsoft.com/office/drawing/2014/main" id="{1FA1B275-2B1F-642F-7BF3-E5176DE4029C}"/>
                </a:ext>
              </a:extLst>
            </p:cNvPr>
            <p:cNvSpPr/>
            <p:nvPr/>
          </p:nvSpPr>
          <p:spPr>
            <a:xfrm>
              <a:off x="4856550" y="2137150"/>
              <a:ext cx="368050" cy="365575"/>
            </a:xfrm>
            <a:custGeom>
              <a:avLst/>
              <a:gdLst/>
              <a:ahLst/>
              <a:cxnLst/>
              <a:rect l="l" t="t" r="r" b="b"/>
              <a:pathLst>
                <a:path w="14722" h="14623" extrusionOk="0">
                  <a:moveTo>
                    <a:pt x="7360" y="3369"/>
                  </a:moveTo>
                  <a:cubicBezTo>
                    <a:pt x="9287" y="3369"/>
                    <a:pt x="10955" y="4747"/>
                    <a:pt x="11280" y="6715"/>
                  </a:cubicBezTo>
                  <a:cubicBezTo>
                    <a:pt x="11618" y="8883"/>
                    <a:pt x="10126" y="10872"/>
                    <a:pt x="7958" y="11210"/>
                  </a:cubicBezTo>
                  <a:cubicBezTo>
                    <a:pt x="7763" y="11239"/>
                    <a:pt x="7570" y="11253"/>
                    <a:pt x="7379" y="11253"/>
                  </a:cubicBezTo>
                  <a:cubicBezTo>
                    <a:pt x="5463" y="11253"/>
                    <a:pt x="3788" y="9844"/>
                    <a:pt x="3462" y="7908"/>
                  </a:cubicBezTo>
                  <a:cubicBezTo>
                    <a:pt x="3144" y="5740"/>
                    <a:pt x="4616" y="3751"/>
                    <a:pt x="6764" y="3413"/>
                  </a:cubicBezTo>
                  <a:cubicBezTo>
                    <a:pt x="6965" y="3383"/>
                    <a:pt x="7164" y="3369"/>
                    <a:pt x="7360" y="3369"/>
                  </a:cubicBezTo>
                  <a:close/>
                  <a:moveTo>
                    <a:pt x="7108" y="0"/>
                  </a:moveTo>
                  <a:cubicBezTo>
                    <a:pt x="7074" y="0"/>
                    <a:pt x="7039" y="4"/>
                    <a:pt x="7003" y="11"/>
                  </a:cubicBezTo>
                  <a:lnTo>
                    <a:pt x="5531" y="230"/>
                  </a:lnTo>
                  <a:cubicBezTo>
                    <a:pt x="5253" y="269"/>
                    <a:pt x="5054" y="528"/>
                    <a:pt x="5113" y="826"/>
                  </a:cubicBezTo>
                  <a:lnTo>
                    <a:pt x="5352" y="2398"/>
                  </a:lnTo>
                  <a:cubicBezTo>
                    <a:pt x="4835" y="2617"/>
                    <a:pt x="4357" y="2895"/>
                    <a:pt x="3940" y="3233"/>
                  </a:cubicBezTo>
                  <a:lnTo>
                    <a:pt x="2666" y="2299"/>
                  </a:lnTo>
                  <a:cubicBezTo>
                    <a:pt x="2575" y="2224"/>
                    <a:pt x="2467" y="2187"/>
                    <a:pt x="2358" y="2187"/>
                  </a:cubicBezTo>
                  <a:cubicBezTo>
                    <a:pt x="2206" y="2187"/>
                    <a:pt x="2055" y="2259"/>
                    <a:pt x="1950" y="2398"/>
                  </a:cubicBezTo>
                  <a:lnTo>
                    <a:pt x="1075" y="3572"/>
                  </a:lnTo>
                  <a:cubicBezTo>
                    <a:pt x="896" y="3810"/>
                    <a:pt x="956" y="4129"/>
                    <a:pt x="1175" y="4308"/>
                  </a:cubicBezTo>
                  <a:lnTo>
                    <a:pt x="2448" y="5243"/>
                  </a:lnTo>
                  <a:cubicBezTo>
                    <a:pt x="2229" y="5740"/>
                    <a:pt x="2090" y="6297"/>
                    <a:pt x="2050" y="6834"/>
                  </a:cubicBezTo>
                  <a:lnTo>
                    <a:pt x="478" y="7093"/>
                  </a:lnTo>
                  <a:cubicBezTo>
                    <a:pt x="200" y="7132"/>
                    <a:pt x="1" y="7391"/>
                    <a:pt x="61" y="7689"/>
                  </a:cubicBezTo>
                  <a:lnTo>
                    <a:pt x="279" y="9142"/>
                  </a:lnTo>
                  <a:cubicBezTo>
                    <a:pt x="334" y="9396"/>
                    <a:pt x="538" y="9584"/>
                    <a:pt x="801" y="9584"/>
                  </a:cubicBezTo>
                  <a:cubicBezTo>
                    <a:pt x="825" y="9584"/>
                    <a:pt x="851" y="9583"/>
                    <a:pt x="876" y="9579"/>
                  </a:cubicBezTo>
                  <a:lnTo>
                    <a:pt x="2448" y="9321"/>
                  </a:lnTo>
                  <a:cubicBezTo>
                    <a:pt x="2666" y="9838"/>
                    <a:pt x="2945" y="10315"/>
                    <a:pt x="3283" y="10733"/>
                  </a:cubicBezTo>
                  <a:lnTo>
                    <a:pt x="2348" y="12006"/>
                  </a:lnTo>
                  <a:cubicBezTo>
                    <a:pt x="2169" y="12225"/>
                    <a:pt x="2229" y="12563"/>
                    <a:pt x="2448" y="12722"/>
                  </a:cubicBezTo>
                  <a:lnTo>
                    <a:pt x="3641" y="13598"/>
                  </a:lnTo>
                  <a:cubicBezTo>
                    <a:pt x="3729" y="13670"/>
                    <a:pt x="3833" y="13703"/>
                    <a:pt x="3938" y="13703"/>
                  </a:cubicBezTo>
                  <a:cubicBezTo>
                    <a:pt x="4093" y="13703"/>
                    <a:pt x="4250" y="13629"/>
                    <a:pt x="4357" y="13498"/>
                  </a:cubicBezTo>
                  <a:lnTo>
                    <a:pt x="5312" y="12225"/>
                  </a:lnTo>
                  <a:cubicBezTo>
                    <a:pt x="5810" y="12464"/>
                    <a:pt x="6347" y="12583"/>
                    <a:pt x="6904" y="12623"/>
                  </a:cubicBezTo>
                  <a:lnTo>
                    <a:pt x="7142" y="14194"/>
                  </a:lnTo>
                  <a:cubicBezTo>
                    <a:pt x="7195" y="14439"/>
                    <a:pt x="7386" y="14623"/>
                    <a:pt x="7634" y="14623"/>
                  </a:cubicBezTo>
                  <a:cubicBezTo>
                    <a:pt x="7668" y="14623"/>
                    <a:pt x="7703" y="14619"/>
                    <a:pt x="7739" y="14612"/>
                  </a:cubicBezTo>
                  <a:lnTo>
                    <a:pt x="9211" y="14393"/>
                  </a:lnTo>
                  <a:cubicBezTo>
                    <a:pt x="9490" y="14354"/>
                    <a:pt x="9689" y="14075"/>
                    <a:pt x="9629" y="13797"/>
                  </a:cubicBezTo>
                  <a:lnTo>
                    <a:pt x="9390" y="12245"/>
                  </a:lnTo>
                  <a:cubicBezTo>
                    <a:pt x="9907" y="12006"/>
                    <a:pt x="10385" y="11748"/>
                    <a:pt x="10803" y="11389"/>
                  </a:cubicBezTo>
                  <a:lnTo>
                    <a:pt x="12076" y="12344"/>
                  </a:lnTo>
                  <a:cubicBezTo>
                    <a:pt x="12165" y="12409"/>
                    <a:pt x="12271" y="12441"/>
                    <a:pt x="12377" y="12441"/>
                  </a:cubicBezTo>
                  <a:cubicBezTo>
                    <a:pt x="12531" y="12441"/>
                    <a:pt x="12686" y="12374"/>
                    <a:pt x="12792" y="12245"/>
                  </a:cubicBezTo>
                  <a:lnTo>
                    <a:pt x="13667" y="11051"/>
                  </a:lnTo>
                  <a:cubicBezTo>
                    <a:pt x="13826" y="10813"/>
                    <a:pt x="13787" y="10494"/>
                    <a:pt x="13568" y="10315"/>
                  </a:cubicBezTo>
                  <a:lnTo>
                    <a:pt x="12295" y="9380"/>
                  </a:lnTo>
                  <a:cubicBezTo>
                    <a:pt x="12513" y="8883"/>
                    <a:pt x="12633" y="8326"/>
                    <a:pt x="12692" y="7789"/>
                  </a:cubicBezTo>
                  <a:lnTo>
                    <a:pt x="14264" y="7530"/>
                  </a:lnTo>
                  <a:cubicBezTo>
                    <a:pt x="14523" y="7491"/>
                    <a:pt x="14721" y="7232"/>
                    <a:pt x="14682" y="6934"/>
                  </a:cubicBezTo>
                  <a:lnTo>
                    <a:pt x="14463" y="5481"/>
                  </a:lnTo>
                  <a:cubicBezTo>
                    <a:pt x="14408" y="5227"/>
                    <a:pt x="14204" y="5039"/>
                    <a:pt x="13941" y="5039"/>
                  </a:cubicBezTo>
                  <a:cubicBezTo>
                    <a:pt x="13917" y="5039"/>
                    <a:pt x="13892" y="5040"/>
                    <a:pt x="13866" y="5044"/>
                  </a:cubicBezTo>
                  <a:lnTo>
                    <a:pt x="12295" y="5302"/>
                  </a:lnTo>
                  <a:cubicBezTo>
                    <a:pt x="12076" y="4785"/>
                    <a:pt x="11797" y="4308"/>
                    <a:pt x="11439" y="3890"/>
                  </a:cubicBezTo>
                  <a:lnTo>
                    <a:pt x="12394" y="2617"/>
                  </a:lnTo>
                  <a:cubicBezTo>
                    <a:pt x="12573" y="2398"/>
                    <a:pt x="12513" y="2060"/>
                    <a:pt x="12295" y="1901"/>
                  </a:cubicBezTo>
                  <a:lnTo>
                    <a:pt x="11101" y="1025"/>
                  </a:lnTo>
                  <a:cubicBezTo>
                    <a:pt x="11013" y="953"/>
                    <a:pt x="10906" y="920"/>
                    <a:pt x="10799" y="920"/>
                  </a:cubicBezTo>
                  <a:cubicBezTo>
                    <a:pt x="10639" y="920"/>
                    <a:pt x="10480" y="994"/>
                    <a:pt x="10385" y="1125"/>
                  </a:cubicBezTo>
                  <a:lnTo>
                    <a:pt x="9430" y="2398"/>
                  </a:lnTo>
                  <a:cubicBezTo>
                    <a:pt x="8933" y="2159"/>
                    <a:pt x="8396" y="2040"/>
                    <a:pt x="7839" y="2000"/>
                  </a:cubicBezTo>
                  <a:lnTo>
                    <a:pt x="7600" y="429"/>
                  </a:lnTo>
                  <a:cubicBezTo>
                    <a:pt x="7547" y="184"/>
                    <a:pt x="7356" y="0"/>
                    <a:pt x="71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sp>
          <p:nvSpPr>
            <p:cNvPr id="82" name="Google Shape;4729;p44">
              <a:extLst>
                <a:ext uri="{FF2B5EF4-FFF2-40B4-BE49-F238E27FC236}">
                  <a16:creationId xmlns:a16="http://schemas.microsoft.com/office/drawing/2014/main" id="{3AC095D7-DB5E-D8E4-DB8A-CDB46F71675F}"/>
                </a:ext>
              </a:extLst>
            </p:cNvPr>
            <p:cNvSpPr/>
            <p:nvPr/>
          </p:nvSpPr>
          <p:spPr>
            <a:xfrm>
              <a:off x="3376500" y="2085475"/>
              <a:ext cx="74125" cy="70500"/>
            </a:xfrm>
            <a:custGeom>
              <a:avLst/>
              <a:gdLst/>
              <a:ahLst/>
              <a:cxnLst/>
              <a:rect l="l" t="t" r="r" b="b"/>
              <a:pathLst>
                <a:path w="2965" h="2820" extrusionOk="0">
                  <a:moveTo>
                    <a:pt x="1469" y="0"/>
                  </a:moveTo>
                  <a:cubicBezTo>
                    <a:pt x="752" y="0"/>
                    <a:pt x="135" y="553"/>
                    <a:pt x="60" y="1281"/>
                  </a:cubicBezTo>
                  <a:cubicBezTo>
                    <a:pt x="1" y="2057"/>
                    <a:pt x="558" y="2753"/>
                    <a:pt x="1333" y="2812"/>
                  </a:cubicBezTo>
                  <a:cubicBezTo>
                    <a:pt x="1381" y="2817"/>
                    <a:pt x="1429" y="2820"/>
                    <a:pt x="1477" y="2820"/>
                  </a:cubicBezTo>
                  <a:cubicBezTo>
                    <a:pt x="2193" y="2820"/>
                    <a:pt x="2810" y="2268"/>
                    <a:pt x="2885" y="1559"/>
                  </a:cubicBezTo>
                  <a:cubicBezTo>
                    <a:pt x="2965" y="764"/>
                    <a:pt x="2388" y="87"/>
                    <a:pt x="1612" y="8"/>
                  </a:cubicBezTo>
                  <a:cubicBezTo>
                    <a:pt x="1564" y="3"/>
                    <a:pt x="1516" y="0"/>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800"/>
            </a:p>
          </p:txBody>
        </p:sp>
      </p:grpSp>
      <p:sp>
        <p:nvSpPr>
          <p:cNvPr id="83" name="TextBox 82">
            <a:extLst>
              <a:ext uri="{FF2B5EF4-FFF2-40B4-BE49-F238E27FC236}">
                <a16:creationId xmlns:a16="http://schemas.microsoft.com/office/drawing/2014/main" id="{7B4402BC-9325-B746-B632-D3837BEA7173}"/>
              </a:ext>
            </a:extLst>
          </p:cNvPr>
          <p:cNvSpPr txBox="1"/>
          <p:nvPr/>
        </p:nvSpPr>
        <p:spPr>
          <a:xfrm>
            <a:off x="5840117" y="1893696"/>
            <a:ext cx="6013945" cy="769441"/>
          </a:xfrm>
          <a:prstGeom prst="rect">
            <a:avLst/>
          </a:prstGeom>
          <a:noFill/>
        </p:spPr>
        <p:txBody>
          <a:bodyPr wrap="square" rtlCol="0">
            <a:spAutoFit/>
          </a:bodyPr>
          <a:lstStyle/>
          <a:p>
            <a:pPr algn="ctr"/>
            <a:r>
              <a:rPr lang="en-US" sz="4400" dirty="0">
                <a:solidFill>
                  <a:schemeClr val="bg1">
                    <a:lumMod val="50000"/>
                  </a:schemeClr>
                </a:solidFill>
                <a:latin typeface="ADLaM Display" panose="02010000000000000000" pitchFamily="2" charset="0"/>
                <a:ea typeface="ADLaM Display" panose="02010000000000000000" pitchFamily="2" charset="0"/>
                <a:cs typeface="ADLaM Display" panose="02010000000000000000" pitchFamily="2" charset="0"/>
              </a:rPr>
              <a:t>THANK YOU</a:t>
            </a:r>
          </a:p>
        </p:txBody>
      </p:sp>
    </p:spTree>
    <p:extLst>
      <p:ext uri="{BB962C8B-B14F-4D97-AF65-F5344CB8AC3E}">
        <p14:creationId xmlns:p14="http://schemas.microsoft.com/office/powerpoint/2010/main" val="20647105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rot="-5707843">
            <a:off x="16430307" y="-4219327"/>
            <a:ext cx="7243674" cy="7591569"/>
            <a:chOff x="0" y="0"/>
            <a:chExt cx="5923280" cy="6207760"/>
          </a:xfrm>
        </p:grpSpPr>
        <p:sp>
          <p:nvSpPr>
            <p:cNvPr id="5" name="Freeform 5"/>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grpSp>
        <p:nvGrpSpPr>
          <p:cNvPr id="6" name="Group 6"/>
          <p:cNvGrpSpPr/>
          <p:nvPr/>
        </p:nvGrpSpPr>
        <p:grpSpPr>
          <a:xfrm rot="-5707843">
            <a:off x="-3621837" y="6491215"/>
            <a:ext cx="7243674" cy="7591569"/>
            <a:chOff x="0" y="0"/>
            <a:chExt cx="5923280" cy="6207760"/>
          </a:xfrm>
        </p:grpSpPr>
        <p:sp>
          <p:nvSpPr>
            <p:cNvPr id="7" name="Freeform 7"/>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sp>
        <p:nvSpPr>
          <p:cNvPr id="11" name="Freeform 11"/>
          <p:cNvSpPr/>
          <p:nvPr/>
        </p:nvSpPr>
        <p:spPr>
          <a:xfrm>
            <a:off x="1078221" y="1521405"/>
            <a:ext cx="961212" cy="1694445"/>
          </a:xfrm>
          <a:custGeom>
            <a:avLst/>
            <a:gdLst/>
            <a:ahLst/>
            <a:cxnLst/>
            <a:rect l="l" t="t" r="r" b="b"/>
            <a:pathLst>
              <a:path w="961212" h="1694445">
                <a:moveTo>
                  <a:pt x="0" y="0"/>
                </a:moveTo>
                <a:lnTo>
                  <a:pt x="961212" y="0"/>
                </a:lnTo>
                <a:lnTo>
                  <a:pt x="961212" y="1694444"/>
                </a:lnTo>
                <a:lnTo>
                  <a:pt x="0" y="16944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2" name="TextBox 12"/>
          <p:cNvSpPr txBox="1"/>
          <p:nvPr/>
        </p:nvSpPr>
        <p:spPr>
          <a:xfrm>
            <a:off x="1078221" y="4694989"/>
            <a:ext cx="8370643" cy="4736040"/>
          </a:xfrm>
          <a:prstGeom prst="rect">
            <a:avLst/>
          </a:prstGeom>
        </p:spPr>
        <p:txBody>
          <a:bodyPr lIns="0" tIns="0" rIns="0" bIns="0" rtlCol="0" anchor="t">
            <a:spAutoFit/>
          </a:bodyPr>
          <a:lstStyle/>
          <a:p>
            <a:pPr algn="l">
              <a:lnSpc>
                <a:spcPts val="3080"/>
              </a:lnSpc>
            </a:pPr>
            <a:r>
              <a:rPr lang="en-US" sz="2200" dirty="0">
                <a:solidFill>
                  <a:schemeClr val="bg2">
                    <a:lumMod val="25000"/>
                  </a:schemeClr>
                </a:solidFill>
                <a:latin typeface="Open Sauce"/>
                <a:ea typeface="Open Sauce"/>
                <a:cs typeface="Open Sauce"/>
                <a:sym typeface="Open Sauce"/>
              </a:rPr>
              <a:t>Sometimes, there is a need for a specific medicine or a specific blood type in an urgent and urgent manner, but there is a shortage and shortage of medicines in pharmacies and blood types in blood centers and hospitals. </a:t>
            </a:r>
            <a:endParaRPr lang="ar-EG" sz="2200" dirty="0">
              <a:solidFill>
                <a:schemeClr val="bg2">
                  <a:lumMod val="25000"/>
                </a:schemeClr>
              </a:solidFill>
              <a:latin typeface="Open Sauce"/>
              <a:ea typeface="Open Sauce"/>
              <a:cs typeface="Open Sauce"/>
              <a:sym typeface="Open Sauce"/>
            </a:endParaRPr>
          </a:p>
          <a:p>
            <a:pPr algn="l">
              <a:lnSpc>
                <a:spcPts val="3080"/>
              </a:lnSpc>
            </a:pPr>
            <a:endParaRPr lang="ar-EG" sz="2200" dirty="0">
              <a:solidFill>
                <a:schemeClr val="bg2">
                  <a:lumMod val="25000"/>
                </a:schemeClr>
              </a:solidFill>
              <a:latin typeface="Open Sauce"/>
              <a:ea typeface="Open Sauce"/>
              <a:cs typeface="Open Sauce"/>
              <a:sym typeface="Open Sauce"/>
            </a:endParaRPr>
          </a:p>
          <a:p>
            <a:pPr>
              <a:lnSpc>
                <a:spcPts val="3080"/>
              </a:lnSpc>
            </a:pPr>
            <a:r>
              <a:rPr lang="en-US" sz="2200" dirty="0">
                <a:solidFill>
                  <a:schemeClr val="bg2">
                    <a:lumMod val="25000"/>
                  </a:schemeClr>
                </a:solidFill>
                <a:latin typeface="Open Sauce"/>
                <a:ea typeface="Open Sauce"/>
                <a:cs typeface="Open Sauce"/>
                <a:sym typeface="Open Sauce"/>
              </a:rPr>
              <a:t>This is where the idea came from: - </a:t>
            </a:r>
            <a:endParaRPr lang="ar-EG" sz="2200" dirty="0">
              <a:solidFill>
                <a:schemeClr val="bg2">
                  <a:lumMod val="25000"/>
                </a:schemeClr>
              </a:solidFill>
              <a:latin typeface="Open Sauce"/>
              <a:ea typeface="Open Sauce"/>
              <a:cs typeface="Open Sauce"/>
              <a:sym typeface="Open Sauce"/>
            </a:endParaRPr>
          </a:p>
          <a:p>
            <a:pPr algn="l">
              <a:lnSpc>
                <a:spcPts val="3080"/>
              </a:lnSpc>
            </a:pPr>
            <a:endParaRPr lang="ar-EG" sz="2200" dirty="0">
              <a:solidFill>
                <a:schemeClr val="bg2">
                  <a:lumMod val="25000"/>
                </a:schemeClr>
              </a:solidFill>
              <a:latin typeface="Open Sauce"/>
              <a:ea typeface="Open Sauce"/>
              <a:cs typeface="Open Sauce"/>
              <a:sym typeface="Open Sauce"/>
            </a:endParaRPr>
          </a:p>
          <a:p>
            <a:pPr algn="l">
              <a:lnSpc>
                <a:spcPts val="3080"/>
              </a:lnSpc>
            </a:pPr>
            <a:r>
              <a:rPr lang="en-US" sz="2200" dirty="0">
                <a:solidFill>
                  <a:schemeClr val="bg2">
                    <a:lumMod val="25000"/>
                  </a:schemeClr>
                </a:solidFill>
                <a:latin typeface="Open Sauce"/>
                <a:ea typeface="Open Sauce"/>
                <a:cs typeface="Open Sauce"/>
                <a:sym typeface="Open Sauce"/>
              </a:rPr>
              <a:t>The idea of ​​the project revolves around the shortage of medicines in pharmacies and blood bags in blood centers and hospitals and attempts to limit and collect the places where they are located so that the patient can easily access them.</a:t>
            </a:r>
          </a:p>
        </p:txBody>
      </p:sp>
      <p:grpSp>
        <p:nvGrpSpPr>
          <p:cNvPr id="13" name="Group 13"/>
          <p:cNvGrpSpPr/>
          <p:nvPr/>
        </p:nvGrpSpPr>
        <p:grpSpPr>
          <a:xfrm rot="-5707843">
            <a:off x="10561692" y="5294492"/>
            <a:ext cx="7243674" cy="7591569"/>
            <a:chOff x="0" y="0"/>
            <a:chExt cx="5923280" cy="6207760"/>
          </a:xfrm>
        </p:grpSpPr>
        <p:sp>
          <p:nvSpPr>
            <p:cNvPr id="14" name="Freeform 14"/>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sp>
        <p:nvSpPr>
          <p:cNvPr id="15" name="Freeform 15"/>
          <p:cNvSpPr/>
          <p:nvPr/>
        </p:nvSpPr>
        <p:spPr>
          <a:xfrm>
            <a:off x="10843472" y="1344414"/>
            <a:ext cx="6415828" cy="8756092"/>
          </a:xfrm>
          <a:custGeom>
            <a:avLst/>
            <a:gdLst/>
            <a:ahLst/>
            <a:cxnLst/>
            <a:rect l="l" t="t" r="r" b="b"/>
            <a:pathLst>
              <a:path w="6415828" h="8756092">
                <a:moveTo>
                  <a:pt x="0" y="0"/>
                </a:moveTo>
                <a:lnTo>
                  <a:pt x="6415828" y="0"/>
                </a:lnTo>
                <a:lnTo>
                  <a:pt x="6415828" y="8756093"/>
                </a:lnTo>
                <a:lnTo>
                  <a:pt x="0" y="875609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6" name="TextBox 16"/>
          <p:cNvSpPr txBox="1"/>
          <p:nvPr/>
        </p:nvSpPr>
        <p:spPr>
          <a:xfrm>
            <a:off x="2304172" y="1928545"/>
            <a:ext cx="7409430" cy="1466339"/>
          </a:xfrm>
          <a:prstGeom prst="rect">
            <a:avLst/>
          </a:prstGeom>
        </p:spPr>
        <p:txBody>
          <a:bodyPr lIns="0" tIns="0" rIns="0" bIns="0" rtlCol="0" anchor="t">
            <a:spAutoFit/>
          </a:bodyPr>
          <a:lstStyle/>
          <a:p>
            <a:pPr marL="0" lvl="0" indent="0" algn="l">
              <a:lnSpc>
                <a:spcPts val="11149"/>
              </a:lnSpc>
              <a:spcBef>
                <a:spcPct val="0"/>
              </a:spcBef>
            </a:pPr>
            <a:r>
              <a:rPr lang="en-US" sz="10517">
                <a:solidFill>
                  <a:srgbClr val="E06868"/>
                </a:solidFill>
                <a:latin typeface="Anton"/>
                <a:ea typeface="Anton"/>
                <a:cs typeface="Anton"/>
                <a:sym typeface="Anton"/>
              </a:rPr>
              <a:t>INTRODUCTION</a:t>
            </a:r>
          </a:p>
        </p:txBody>
      </p:sp>
      <p:sp>
        <p:nvSpPr>
          <p:cNvPr id="17" name="TextBox 17"/>
          <p:cNvSpPr txBox="1"/>
          <p:nvPr/>
        </p:nvSpPr>
        <p:spPr>
          <a:xfrm>
            <a:off x="1249501" y="2357005"/>
            <a:ext cx="722349" cy="683486"/>
          </a:xfrm>
          <a:prstGeom prst="rect">
            <a:avLst/>
          </a:prstGeom>
        </p:spPr>
        <p:txBody>
          <a:bodyPr lIns="0" tIns="0" rIns="0" bIns="0" rtlCol="0" anchor="t">
            <a:spAutoFit/>
          </a:bodyPr>
          <a:lstStyle/>
          <a:p>
            <a:pPr marL="0" lvl="0" indent="0" algn="l">
              <a:lnSpc>
                <a:spcPts val="5260"/>
              </a:lnSpc>
              <a:spcBef>
                <a:spcPct val="0"/>
              </a:spcBef>
            </a:pPr>
            <a:r>
              <a:rPr lang="en-US" sz="4962">
                <a:solidFill>
                  <a:srgbClr val="FFF7EF"/>
                </a:solidFill>
                <a:latin typeface="Anton"/>
                <a:ea typeface="Anton"/>
                <a:cs typeface="Anton"/>
                <a:sym typeface="Anton"/>
              </a:rPr>
              <a:t>01</a:t>
            </a:r>
          </a:p>
        </p:txBody>
      </p:sp>
      <p:grpSp>
        <p:nvGrpSpPr>
          <p:cNvPr id="18" name="Group 18"/>
          <p:cNvGrpSpPr/>
          <p:nvPr/>
        </p:nvGrpSpPr>
        <p:grpSpPr>
          <a:xfrm>
            <a:off x="6008887" y="870469"/>
            <a:ext cx="517342" cy="517342"/>
            <a:chOff x="0" y="0"/>
            <a:chExt cx="812800" cy="812800"/>
          </a:xfrm>
        </p:grpSpPr>
        <p:sp>
          <p:nvSpPr>
            <p:cNvPr id="19" name="Freeform 19"/>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20" name="TextBox 20"/>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21" name="Group 21"/>
          <p:cNvGrpSpPr/>
          <p:nvPr/>
        </p:nvGrpSpPr>
        <p:grpSpPr>
          <a:xfrm>
            <a:off x="3506973" y="9258300"/>
            <a:ext cx="517342" cy="517342"/>
            <a:chOff x="0" y="0"/>
            <a:chExt cx="812800" cy="812800"/>
          </a:xfrm>
        </p:grpSpPr>
        <p:sp>
          <p:nvSpPr>
            <p:cNvPr id="22" name="Freeform 22"/>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23" name="TextBox 23"/>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24" name="Group 24"/>
          <p:cNvGrpSpPr/>
          <p:nvPr/>
        </p:nvGrpSpPr>
        <p:grpSpPr>
          <a:xfrm>
            <a:off x="15028445" y="1344414"/>
            <a:ext cx="517342" cy="517342"/>
            <a:chOff x="0" y="0"/>
            <a:chExt cx="812800" cy="812800"/>
          </a:xfrm>
        </p:grpSpPr>
        <p:sp>
          <p:nvSpPr>
            <p:cNvPr id="25" name="Freeform 25"/>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26" name="TextBox 26"/>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27" name="Group 27"/>
          <p:cNvGrpSpPr/>
          <p:nvPr/>
        </p:nvGrpSpPr>
        <p:grpSpPr>
          <a:xfrm>
            <a:off x="17259300" y="7264373"/>
            <a:ext cx="517342" cy="517342"/>
            <a:chOff x="0" y="0"/>
            <a:chExt cx="812800" cy="812800"/>
          </a:xfrm>
        </p:grpSpPr>
        <p:sp>
          <p:nvSpPr>
            <p:cNvPr id="28" name="Freeform 28"/>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29" name="TextBox 29"/>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30" name="Group 30"/>
          <p:cNvGrpSpPr/>
          <p:nvPr/>
        </p:nvGrpSpPr>
        <p:grpSpPr>
          <a:xfrm>
            <a:off x="9906453" y="2204028"/>
            <a:ext cx="172605" cy="172605"/>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32" name="TextBox 32"/>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3" name="Group 33"/>
          <p:cNvGrpSpPr/>
          <p:nvPr/>
        </p:nvGrpSpPr>
        <p:grpSpPr>
          <a:xfrm>
            <a:off x="4215515" y="1155865"/>
            <a:ext cx="172605" cy="172605"/>
            <a:chOff x="0" y="0"/>
            <a:chExt cx="812800" cy="812800"/>
          </a:xfrm>
        </p:grpSpPr>
        <p:sp>
          <p:nvSpPr>
            <p:cNvPr id="34" name="Freeform 3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35" name="TextBox 35"/>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6" name="Group 36"/>
          <p:cNvGrpSpPr/>
          <p:nvPr/>
        </p:nvGrpSpPr>
        <p:grpSpPr>
          <a:xfrm>
            <a:off x="630107" y="4082183"/>
            <a:ext cx="172605" cy="172605"/>
            <a:chOff x="0" y="0"/>
            <a:chExt cx="812800" cy="812800"/>
          </a:xfrm>
        </p:grpSpPr>
        <p:sp>
          <p:nvSpPr>
            <p:cNvPr id="37" name="Freeform 3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38" name="TextBox 38"/>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9" name="Group 39"/>
          <p:cNvGrpSpPr/>
          <p:nvPr/>
        </p:nvGrpSpPr>
        <p:grpSpPr>
          <a:xfrm>
            <a:off x="10403940" y="856095"/>
            <a:ext cx="172605" cy="172605"/>
            <a:chOff x="0" y="0"/>
            <a:chExt cx="812800" cy="812800"/>
          </a:xfrm>
        </p:grpSpPr>
        <p:sp>
          <p:nvSpPr>
            <p:cNvPr id="40" name="Freeform 4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41" name="TextBox 41"/>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42" name="Group 42"/>
          <p:cNvGrpSpPr/>
          <p:nvPr/>
        </p:nvGrpSpPr>
        <p:grpSpPr>
          <a:xfrm>
            <a:off x="17172998" y="540381"/>
            <a:ext cx="172605" cy="172605"/>
            <a:chOff x="0" y="0"/>
            <a:chExt cx="812800" cy="812800"/>
          </a:xfrm>
        </p:grpSpPr>
        <p:sp>
          <p:nvSpPr>
            <p:cNvPr id="43" name="Freeform 4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44" name="TextBox 44"/>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45" name="Group 45"/>
          <p:cNvGrpSpPr/>
          <p:nvPr/>
        </p:nvGrpSpPr>
        <p:grpSpPr>
          <a:xfrm>
            <a:off x="9276258" y="9517960"/>
            <a:ext cx="172605" cy="172605"/>
            <a:chOff x="0" y="0"/>
            <a:chExt cx="812800" cy="812800"/>
          </a:xfrm>
        </p:grpSpPr>
        <p:sp>
          <p:nvSpPr>
            <p:cNvPr id="46" name="Freeform 4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47" name="TextBox 47"/>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48" name="Group 48"/>
          <p:cNvGrpSpPr/>
          <p:nvPr/>
        </p:nvGrpSpPr>
        <p:grpSpPr>
          <a:xfrm>
            <a:off x="16886737" y="9064118"/>
            <a:ext cx="745127" cy="745127"/>
            <a:chOff x="0" y="0"/>
            <a:chExt cx="812800" cy="812800"/>
          </a:xfrm>
        </p:grpSpPr>
        <p:sp>
          <p:nvSpPr>
            <p:cNvPr id="49" name="Freeform 49"/>
            <p:cNvSpPr/>
            <p:nvPr/>
          </p:nvSpPr>
          <p:spPr>
            <a:xfrm>
              <a:off x="0" y="0"/>
              <a:ext cx="812800" cy="812800"/>
            </a:xfrm>
            <a:custGeom>
              <a:avLst/>
              <a:gdLst/>
              <a:ahLst/>
              <a:cxnLst/>
              <a:rect l="l" t="t" r="r" b="b"/>
              <a:pathLst>
                <a:path w="812800" h="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rgbClr val="E06868"/>
            </a:solidFill>
          </p:spPr>
          <p:txBody>
            <a:bodyPr/>
            <a:lstStyle/>
            <a:p>
              <a:endParaRPr lang="en-US"/>
            </a:p>
          </p:txBody>
        </p:sp>
        <p:sp>
          <p:nvSpPr>
            <p:cNvPr id="50" name="TextBox 50"/>
            <p:cNvSpPr txBox="1"/>
            <p:nvPr/>
          </p:nvSpPr>
          <p:spPr>
            <a:xfrm>
              <a:off x="0" y="155575"/>
              <a:ext cx="711200" cy="454025"/>
            </a:xfrm>
            <a:prstGeom prst="rect">
              <a:avLst/>
            </a:prstGeom>
          </p:spPr>
          <p:txBody>
            <a:bodyPr lIns="50800" tIns="50800" rIns="50800" bIns="50800" rtlCol="0" anchor="ctr"/>
            <a:lstStyle/>
            <a:p>
              <a:pPr algn="ctr">
                <a:lnSpc>
                  <a:spcPts val="3359"/>
                </a:lnSpc>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9"/>
          <p:cNvGrpSpPr/>
          <p:nvPr/>
        </p:nvGrpSpPr>
        <p:grpSpPr>
          <a:xfrm rot="623756">
            <a:off x="-365638" y="-2318259"/>
            <a:ext cx="9355526" cy="9804848"/>
            <a:chOff x="0" y="0"/>
            <a:chExt cx="5923280" cy="6207760"/>
          </a:xfrm>
        </p:grpSpPr>
        <p:sp>
          <p:nvSpPr>
            <p:cNvPr id="10" name="Freeform 10"/>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grpSp>
        <p:nvGrpSpPr>
          <p:cNvPr id="2" name="Group 2"/>
          <p:cNvGrpSpPr/>
          <p:nvPr/>
        </p:nvGrpSpPr>
        <p:grpSpPr>
          <a:xfrm rot="623756">
            <a:off x="9610222" y="6043463"/>
            <a:ext cx="9355526" cy="9804848"/>
            <a:chOff x="0" y="0"/>
            <a:chExt cx="5923280" cy="6207760"/>
          </a:xfrm>
        </p:grpSpPr>
        <p:sp>
          <p:nvSpPr>
            <p:cNvPr id="3" name="Freeform 3"/>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grpSp>
        <p:nvGrpSpPr>
          <p:cNvPr id="4" name="Group 4"/>
          <p:cNvGrpSpPr/>
          <p:nvPr/>
        </p:nvGrpSpPr>
        <p:grpSpPr>
          <a:xfrm rot="623756">
            <a:off x="13291790" y="-7721892"/>
            <a:ext cx="9355526" cy="9804848"/>
            <a:chOff x="0" y="0"/>
            <a:chExt cx="5923280" cy="6207760"/>
          </a:xfrm>
        </p:grpSpPr>
        <p:sp>
          <p:nvSpPr>
            <p:cNvPr id="5" name="Freeform 5"/>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grpSp>
        <p:nvGrpSpPr>
          <p:cNvPr id="6" name="Group 6"/>
          <p:cNvGrpSpPr/>
          <p:nvPr/>
        </p:nvGrpSpPr>
        <p:grpSpPr>
          <a:xfrm>
            <a:off x="16886737" y="9064118"/>
            <a:ext cx="745127" cy="745127"/>
            <a:chOff x="0" y="0"/>
            <a:chExt cx="812800" cy="812800"/>
          </a:xfrm>
        </p:grpSpPr>
        <p:sp>
          <p:nvSpPr>
            <p:cNvPr id="7" name="Freeform 7"/>
            <p:cNvSpPr/>
            <p:nvPr/>
          </p:nvSpPr>
          <p:spPr>
            <a:xfrm>
              <a:off x="0" y="0"/>
              <a:ext cx="812800" cy="812800"/>
            </a:xfrm>
            <a:custGeom>
              <a:avLst/>
              <a:gdLst/>
              <a:ahLst/>
              <a:cxnLst/>
              <a:rect l="l" t="t" r="r" b="b"/>
              <a:pathLst>
                <a:path w="812800" h="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rgbClr val="E06868"/>
            </a:solidFill>
          </p:spPr>
          <p:txBody>
            <a:bodyPr/>
            <a:lstStyle/>
            <a:p>
              <a:endParaRPr lang="en-US"/>
            </a:p>
          </p:txBody>
        </p:sp>
        <p:sp>
          <p:nvSpPr>
            <p:cNvPr id="8" name="TextBox 8"/>
            <p:cNvSpPr txBox="1"/>
            <p:nvPr/>
          </p:nvSpPr>
          <p:spPr>
            <a:xfrm>
              <a:off x="0" y="155575"/>
              <a:ext cx="711200" cy="454025"/>
            </a:xfrm>
            <a:prstGeom prst="rect">
              <a:avLst/>
            </a:prstGeom>
          </p:spPr>
          <p:txBody>
            <a:bodyPr lIns="50800" tIns="50800" rIns="50800" bIns="50800" rtlCol="0" anchor="ctr"/>
            <a:lstStyle/>
            <a:p>
              <a:pPr algn="ctr">
                <a:lnSpc>
                  <a:spcPts val="3359"/>
                </a:lnSpc>
              </a:pPr>
              <a:endParaRPr/>
            </a:p>
          </p:txBody>
        </p:sp>
      </p:grpSp>
      <p:sp>
        <p:nvSpPr>
          <p:cNvPr id="14" name="Freeform 14"/>
          <p:cNvSpPr/>
          <p:nvPr/>
        </p:nvSpPr>
        <p:spPr>
          <a:xfrm>
            <a:off x="1386117" y="1806958"/>
            <a:ext cx="6132870" cy="8411666"/>
          </a:xfrm>
          <a:custGeom>
            <a:avLst/>
            <a:gdLst/>
            <a:ahLst/>
            <a:cxnLst/>
            <a:rect l="l" t="t" r="r" b="b"/>
            <a:pathLst>
              <a:path w="6132870" h="8411666">
                <a:moveTo>
                  <a:pt x="0" y="0"/>
                </a:moveTo>
                <a:lnTo>
                  <a:pt x="6132870" y="0"/>
                </a:lnTo>
                <a:lnTo>
                  <a:pt x="6132870" y="8411667"/>
                </a:lnTo>
                <a:lnTo>
                  <a:pt x="0" y="841166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5" name="TextBox 15"/>
          <p:cNvSpPr txBox="1"/>
          <p:nvPr/>
        </p:nvSpPr>
        <p:spPr>
          <a:xfrm>
            <a:off x="8802371" y="1768319"/>
            <a:ext cx="6609701" cy="1309846"/>
          </a:xfrm>
          <a:prstGeom prst="rect">
            <a:avLst/>
          </a:prstGeom>
        </p:spPr>
        <p:txBody>
          <a:bodyPr lIns="0" tIns="0" rIns="0" bIns="0" rtlCol="0" anchor="t">
            <a:spAutoFit/>
          </a:bodyPr>
          <a:lstStyle/>
          <a:p>
            <a:pPr marL="0" lvl="0" indent="0" algn="l">
              <a:lnSpc>
                <a:spcPts val="11149"/>
              </a:lnSpc>
              <a:spcBef>
                <a:spcPct val="0"/>
              </a:spcBef>
            </a:pPr>
            <a:r>
              <a:rPr lang="en-US" sz="7200" u="none" strike="noStrike" dirty="0">
                <a:solidFill>
                  <a:srgbClr val="E06868"/>
                </a:solidFill>
                <a:latin typeface="Anton"/>
                <a:ea typeface="Anton"/>
                <a:cs typeface="Anton"/>
                <a:sym typeface="Anton"/>
              </a:rPr>
              <a:t>Project Features</a:t>
            </a:r>
          </a:p>
        </p:txBody>
      </p:sp>
      <p:sp>
        <p:nvSpPr>
          <p:cNvPr id="16" name="TextBox 16"/>
          <p:cNvSpPr txBox="1"/>
          <p:nvPr/>
        </p:nvSpPr>
        <p:spPr>
          <a:xfrm>
            <a:off x="8802371" y="3602511"/>
            <a:ext cx="7363137" cy="3543406"/>
          </a:xfrm>
          <a:prstGeom prst="rect">
            <a:avLst/>
          </a:prstGeom>
        </p:spPr>
        <p:txBody>
          <a:bodyPr lIns="0" tIns="0" rIns="0" bIns="0" rtlCol="0" anchor="t">
            <a:spAutoFit/>
          </a:bodyPr>
          <a:lstStyle/>
          <a:p>
            <a:pPr algn="l">
              <a:lnSpc>
                <a:spcPts val="3080"/>
              </a:lnSpc>
            </a:pPr>
            <a:r>
              <a:rPr lang="en-US" sz="2200" dirty="0">
                <a:solidFill>
                  <a:schemeClr val="bg2">
                    <a:lumMod val="25000"/>
                  </a:schemeClr>
                </a:solidFill>
                <a:latin typeface="Open Sauce"/>
                <a:ea typeface="Open Sauce"/>
                <a:cs typeface="Open Sauce"/>
                <a:sym typeface="Open Sauce"/>
              </a:rPr>
              <a:t>It is an application on smart phones that contains a collection of data related to the availability of medicines, especially those that are in short supply in pharmacies, as well as blood bags of different types that are also in short supply, </a:t>
            </a:r>
            <a:endParaRPr lang="ar-EG" sz="2200" dirty="0">
              <a:solidFill>
                <a:schemeClr val="bg2">
                  <a:lumMod val="25000"/>
                </a:schemeClr>
              </a:solidFill>
              <a:latin typeface="Open Sauce"/>
              <a:ea typeface="Open Sauce"/>
              <a:cs typeface="Open Sauce"/>
              <a:sym typeface="Open Sauce"/>
            </a:endParaRPr>
          </a:p>
          <a:p>
            <a:pPr algn="l">
              <a:lnSpc>
                <a:spcPts val="3080"/>
              </a:lnSpc>
            </a:pPr>
            <a:endParaRPr lang="ar-EG" sz="2200" dirty="0">
              <a:solidFill>
                <a:schemeClr val="bg2">
                  <a:lumMod val="25000"/>
                </a:schemeClr>
              </a:solidFill>
              <a:latin typeface="Open Sauce"/>
              <a:ea typeface="Open Sauce"/>
              <a:cs typeface="Open Sauce"/>
              <a:sym typeface="Open Sauce"/>
            </a:endParaRPr>
          </a:p>
          <a:p>
            <a:pPr algn="l">
              <a:lnSpc>
                <a:spcPts val="3080"/>
              </a:lnSpc>
            </a:pPr>
            <a:r>
              <a:rPr lang="en-US" sz="2200" dirty="0">
                <a:solidFill>
                  <a:schemeClr val="bg2">
                    <a:lumMod val="25000"/>
                  </a:schemeClr>
                </a:solidFill>
                <a:latin typeface="Open Sauce"/>
                <a:ea typeface="Open Sauce"/>
                <a:cs typeface="Open Sauce"/>
                <a:sym typeface="Open Sauce"/>
              </a:rPr>
              <a:t>so that it collects and displays their locations in pharmacies, centers and hospitals near the application user.</a:t>
            </a:r>
          </a:p>
        </p:txBody>
      </p:sp>
      <p:grpSp>
        <p:nvGrpSpPr>
          <p:cNvPr id="17" name="Group 17"/>
          <p:cNvGrpSpPr/>
          <p:nvPr/>
        </p:nvGrpSpPr>
        <p:grpSpPr>
          <a:xfrm>
            <a:off x="6535971" y="1633876"/>
            <a:ext cx="172605" cy="172605"/>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19" name="TextBox 19"/>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0" name="Group 20"/>
          <p:cNvGrpSpPr/>
          <p:nvPr/>
        </p:nvGrpSpPr>
        <p:grpSpPr>
          <a:xfrm>
            <a:off x="7432684" y="3631086"/>
            <a:ext cx="172605" cy="172605"/>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2" name="TextBox 22"/>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3" name="Group 23"/>
          <p:cNvGrpSpPr/>
          <p:nvPr/>
        </p:nvGrpSpPr>
        <p:grpSpPr>
          <a:xfrm>
            <a:off x="13138163" y="8652031"/>
            <a:ext cx="172605" cy="172605"/>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5" name="TextBox 25"/>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6" name="Group 26"/>
          <p:cNvGrpSpPr/>
          <p:nvPr/>
        </p:nvGrpSpPr>
        <p:grpSpPr>
          <a:xfrm>
            <a:off x="16598327" y="712986"/>
            <a:ext cx="172605" cy="172605"/>
            <a:chOff x="0" y="0"/>
            <a:chExt cx="812800" cy="812800"/>
          </a:xfrm>
        </p:grpSpPr>
        <p:sp>
          <p:nvSpPr>
            <p:cNvPr id="27" name="Freeform 2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8" name="TextBox 28"/>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9" name="Group 29"/>
          <p:cNvGrpSpPr/>
          <p:nvPr/>
        </p:nvGrpSpPr>
        <p:grpSpPr>
          <a:xfrm>
            <a:off x="9144000" y="9722942"/>
            <a:ext cx="172605" cy="172605"/>
            <a:chOff x="0" y="0"/>
            <a:chExt cx="812800" cy="812800"/>
          </a:xfrm>
        </p:grpSpPr>
        <p:sp>
          <p:nvSpPr>
            <p:cNvPr id="30" name="Freeform 3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31" name="TextBox 31"/>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2" name="Group 32"/>
          <p:cNvGrpSpPr/>
          <p:nvPr/>
        </p:nvGrpSpPr>
        <p:grpSpPr>
          <a:xfrm>
            <a:off x="16512261" y="3101506"/>
            <a:ext cx="517342" cy="517342"/>
            <a:chOff x="0" y="0"/>
            <a:chExt cx="812800" cy="812800"/>
          </a:xfrm>
        </p:grpSpPr>
        <p:sp>
          <p:nvSpPr>
            <p:cNvPr id="33" name="Freeform 33"/>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34" name="TextBox 34"/>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35" name="Group 35"/>
          <p:cNvGrpSpPr/>
          <p:nvPr/>
        </p:nvGrpSpPr>
        <p:grpSpPr>
          <a:xfrm>
            <a:off x="1028700" y="2584164"/>
            <a:ext cx="517342" cy="517342"/>
            <a:chOff x="0" y="0"/>
            <a:chExt cx="812800" cy="812800"/>
          </a:xfrm>
        </p:grpSpPr>
        <p:sp>
          <p:nvSpPr>
            <p:cNvPr id="36" name="Freeform 36"/>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37" name="TextBox 37"/>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43E15F-A210-29C3-67B4-35E3CA186686}"/>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9CD204F7-6E68-16B1-62FE-EB39BBDFD237}"/>
              </a:ext>
            </a:extLst>
          </p:cNvPr>
          <p:cNvGrpSpPr/>
          <p:nvPr/>
        </p:nvGrpSpPr>
        <p:grpSpPr>
          <a:xfrm rot="623756">
            <a:off x="-1408682" y="-6969755"/>
            <a:ext cx="9355526" cy="9804848"/>
            <a:chOff x="0" y="0"/>
            <a:chExt cx="5923280" cy="6207760"/>
          </a:xfrm>
        </p:grpSpPr>
        <p:sp>
          <p:nvSpPr>
            <p:cNvPr id="3" name="Freeform 3">
              <a:extLst>
                <a:ext uri="{FF2B5EF4-FFF2-40B4-BE49-F238E27FC236}">
                  <a16:creationId xmlns:a16="http://schemas.microsoft.com/office/drawing/2014/main" id="{6A287073-A98F-A704-08DC-E0092AF4F6CA}"/>
                </a:ext>
              </a:extLst>
            </p:cNvPr>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sp>
        <p:nvSpPr>
          <p:cNvPr id="4" name="Freeform 4">
            <a:extLst>
              <a:ext uri="{FF2B5EF4-FFF2-40B4-BE49-F238E27FC236}">
                <a16:creationId xmlns:a16="http://schemas.microsoft.com/office/drawing/2014/main" id="{0F650891-8AC8-9626-520D-53279AB0967E}"/>
              </a:ext>
            </a:extLst>
          </p:cNvPr>
          <p:cNvSpPr/>
          <p:nvPr/>
        </p:nvSpPr>
        <p:spPr>
          <a:xfrm>
            <a:off x="7745023" y="685974"/>
            <a:ext cx="961212" cy="1694445"/>
          </a:xfrm>
          <a:custGeom>
            <a:avLst/>
            <a:gdLst/>
            <a:ahLst/>
            <a:cxnLst/>
            <a:rect l="l" t="t" r="r" b="b"/>
            <a:pathLst>
              <a:path w="961212" h="1694445">
                <a:moveTo>
                  <a:pt x="0" y="0"/>
                </a:moveTo>
                <a:lnTo>
                  <a:pt x="961212" y="0"/>
                </a:lnTo>
                <a:lnTo>
                  <a:pt x="961212" y="1694444"/>
                </a:lnTo>
                <a:lnTo>
                  <a:pt x="0" y="16944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5" name="Group 5">
            <a:extLst>
              <a:ext uri="{FF2B5EF4-FFF2-40B4-BE49-F238E27FC236}">
                <a16:creationId xmlns:a16="http://schemas.microsoft.com/office/drawing/2014/main" id="{F4D8CDD7-46B9-C57D-1D08-373EADBA70A1}"/>
              </a:ext>
            </a:extLst>
          </p:cNvPr>
          <p:cNvGrpSpPr/>
          <p:nvPr/>
        </p:nvGrpSpPr>
        <p:grpSpPr>
          <a:xfrm rot="623756">
            <a:off x="-4677763" y="2450717"/>
            <a:ext cx="9355526" cy="9804848"/>
            <a:chOff x="0" y="0"/>
            <a:chExt cx="5923280" cy="6207760"/>
          </a:xfrm>
        </p:grpSpPr>
        <p:sp>
          <p:nvSpPr>
            <p:cNvPr id="6" name="Freeform 6">
              <a:extLst>
                <a:ext uri="{FF2B5EF4-FFF2-40B4-BE49-F238E27FC236}">
                  <a16:creationId xmlns:a16="http://schemas.microsoft.com/office/drawing/2014/main" id="{C0D0D0EE-EDA4-3DD9-DDF2-47E2B1831487}"/>
                </a:ext>
              </a:extLst>
            </p:cNvPr>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sp>
        <p:nvSpPr>
          <p:cNvPr id="7" name="Freeform 7">
            <a:extLst>
              <a:ext uri="{FF2B5EF4-FFF2-40B4-BE49-F238E27FC236}">
                <a16:creationId xmlns:a16="http://schemas.microsoft.com/office/drawing/2014/main" id="{6B1FD113-1821-8982-57AC-E21EA8969E29}"/>
              </a:ext>
            </a:extLst>
          </p:cNvPr>
          <p:cNvSpPr/>
          <p:nvPr/>
        </p:nvSpPr>
        <p:spPr>
          <a:xfrm>
            <a:off x="1028700" y="3107748"/>
            <a:ext cx="7520085" cy="7260300"/>
          </a:xfrm>
          <a:custGeom>
            <a:avLst/>
            <a:gdLst/>
            <a:ahLst/>
            <a:cxnLst/>
            <a:rect l="l" t="t" r="r" b="b"/>
            <a:pathLst>
              <a:path w="7520085" h="7260300">
                <a:moveTo>
                  <a:pt x="0" y="0"/>
                </a:moveTo>
                <a:lnTo>
                  <a:pt x="7520085" y="0"/>
                </a:lnTo>
                <a:lnTo>
                  <a:pt x="7520085" y="7260301"/>
                </a:lnTo>
                <a:lnTo>
                  <a:pt x="0" y="726030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8" name="Group 8">
            <a:extLst>
              <a:ext uri="{FF2B5EF4-FFF2-40B4-BE49-F238E27FC236}">
                <a16:creationId xmlns:a16="http://schemas.microsoft.com/office/drawing/2014/main" id="{DC0D0643-E939-63B3-B3CE-F3AD8FCA604E}"/>
              </a:ext>
            </a:extLst>
          </p:cNvPr>
          <p:cNvGrpSpPr/>
          <p:nvPr/>
        </p:nvGrpSpPr>
        <p:grpSpPr>
          <a:xfrm rot="623756">
            <a:off x="13648899" y="3891427"/>
            <a:ext cx="9355526" cy="9804848"/>
            <a:chOff x="0" y="0"/>
            <a:chExt cx="5923280" cy="6207760"/>
          </a:xfrm>
        </p:grpSpPr>
        <p:sp>
          <p:nvSpPr>
            <p:cNvPr id="9" name="Freeform 9">
              <a:extLst>
                <a:ext uri="{FF2B5EF4-FFF2-40B4-BE49-F238E27FC236}">
                  <a16:creationId xmlns:a16="http://schemas.microsoft.com/office/drawing/2014/main" id="{C06BD3A2-DABA-D329-B7A6-61ACBC2C5832}"/>
                </a:ext>
              </a:extLst>
            </p:cNvPr>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grpSp>
        <p:nvGrpSpPr>
          <p:cNvPr id="10" name="Group 10">
            <a:extLst>
              <a:ext uri="{FF2B5EF4-FFF2-40B4-BE49-F238E27FC236}">
                <a16:creationId xmlns:a16="http://schemas.microsoft.com/office/drawing/2014/main" id="{15F15309-1A28-C85D-3211-77089E5EA8E6}"/>
              </a:ext>
            </a:extLst>
          </p:cNvPr>
          <p:cNvGrpSpPr/>
          <p:nvPr/>
        </p:nvGrpSpPr>
        <p:grpSpPr>
          <a:xfrm>
            <a:off x="16765353" y="8341230"/>
            <a:ext cx="745127" cy="745127"/>
            <a:chOff x="0" y="0"/>
            <a:chExt cx="812800" cy="812800"/>
          </a:xfrm>
        </p:grpSpPr>
        <p:sp>
          <p:nvSpPr>
            <p:cNvPr id="11" name="Freeform 11">
              <a:extLst>
                <a:ext uri="{FF2B5EF4-FFF2-40B4-BE49-F238E27FC236}">
                  <a16:creationId xmlns:a16="http://schemas.microsoft.com/office/drawing/2014/main" id="{519B1549-70A0-4C83-4238-1D38F0F4D862}"/>
                </a:ext>
              </a:extLst>
            </p:cNvPr>
            <p:cNvSpPr/>
            <p:nvPr/>
          </p:nvSpPr>
          <p:spPr>
            <a:xfrm>
              <a:off x="0" y="0"/>
              <a:ext cx="812800" cy="812800"/>
            </a:xfrm>
            <a:custGeom>
              <a:avLst/>
              <a:gdLst/>
              <a:ahLst/>
              <a:cxnLst/>
              <a:rect l="l" t="t" r="r" b="b"/>
              <a:pathLst>
                <a:path w="812800" h="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rgbClr val="E06868"/>
            </a:solidFill>
          </p:spPr>
          <p:txBody>
            <a:bodyPr/>
            <a:lstStyle/>
            <a:p>
              <a:endParaRPr lang="en-US"/>
            </a:p>
          </p:txBody>
        </p:sp>
        <p:sp>
          <p:nvSpPr>
            <p:cNvPr id="12" name="TextBox 12">
              <a:extLst>
                <a:ext uri="{FF2B5EF4-FFF2-40B4-BE49-F238E27FC236}">
                  <a16:creationId xmlns:a16="http://schemas.microsoft.com/office/drawing/2014/main" id="{27AA67F5-43FC-F5AD-F226-406DF520D853}"/>
                </a:ext>
              </a:extLst>
            </p:cNvPr>
            <p:cNvSpPr txBox="1"/>
            <p:nvPr/>
          </p:nvSpPr>
          <p:spPr>
            <a:xfrm>
              <a:off x="0" y="155575"/>
              <a:ext cx="711200" cy="454025"/>
            </a:xfrm>
            <a:prstGeom prst="rect">
              <a:avLst/>
            </a:prstGeom>
          </p:spPr>
          <p:txBody>
            <a:bodyPr lIns="50800" tIns="50800" rIns="50800" bIns="50800" rtlCol="0" anchor="ctr"/>
            <a:lstStyle/>
            <a:p>
              <a:pPr algn="ctr">
                <a:lnSpc>
                  <a:spcPts val="3359"/>
                </a:lnSpc>
              </a:pPr>
              <a:endParaRPr/>
            </a:p>
          </p:txBody>
        </p:sp>
      </p:grpSp>
      <p:sp>
        <p:nvSpPr>
          <p:cNvPr id="13" name="TextBox 13">
            <a:extLst>
              <a:ext uri="{FF2B5EF4-FFF2-40B4-BE49-F238E27FC236}">
                <a16:creationId xmlns:a16="http://schemas.microsoft.com/office/drawing/2014/main" id="{1E64750C-424C-E0EA-1402-9501EAC27C9E}"/>
              </a:ext>
            </a:extLst>
          </p:cNvPr>
          <p:cNvSpPr txBox="1"/>
          <p:nvPr/>
        </p:nvSpPr>
        <p:spPr>
          <a:xfrm>
            <a:off x="8904665" y="882711"/>
            <a:ext cx="7409430" cy="1289648"/>
          </a:xfrm>
          <a:prstGeom prst="rect">
            <a:avLst/>
          </a:prstGeom>
        </p:spPr>
        <p:txBody>
          <a:bodyPr lIns="0" tIns="0" rIns="0" bIns="0" rtlCol="0" anchor="t">
            <a:spAutoFit/>
          </a:bodyPr>
          <a:lstStyle/>
          <a:p>
            <a:pPr marL="0" lvl="0" indent="0" algn="l">
              <a:lnSpc>
                <a:spcPts val="11149"/>
              </a:lnSpc>
              <a:spcBef>
                <a:spcPct val="0"/>
              </a:spcBef>
            </a:pPr>
            <a:r>
              <a:rPr lang="en-US" sz="6600" dirty="0">
                <a:solidFill>
                  <a:srgbClr val="E06868"/>
                </a:solidFill>
                <a:latin typeface="Anton"/>
                <a:ea typeface="Anton"/>
                <a:cs typeface="Anton"/>
                <a:sym typeface="Anton"/>
              </a:rPr>
              <a:t>Needs and problems</a:t>
            </a:r>
          </a:p>
        </p:txBody>
      </p:sp>
      <p:sp>
        <p:nvSpPr>
          <p:cNvPr id="15" name="TextBox 15">
            <a:extLst>
              <a:ext uri="{FF2B5EF4-FFF2-40B4-BE49-F238E27FC236}">
                <a16:creationId xmlns:a16="http://schemas.microsoft.com/office/drawing/2014/main" id="{D6EC6213-E567-A5C0-A2EC-5D4BE87FE128}"/>
              </a:ext>
            </a:extLst>
          </p:cNvPr>
          <p:cNvSpPr txBox="1"/>
          <p:nvPr/>
        </p:nvSpPr>
        <p:spPr>
          <a:xfrm>
            <a:off x="8985767" y="2010762"/>
            <a:ext cx="7363137" cy="7553350"/>
          </a:xfrm>
          <a:prstGeom prst="rect">
            <a:avLst/>
          </a:prstGeom>
        </p:spPr>
        <p:txBody>
          <a:bodyPr lIns="0" tIns="0" rIns="0" bIns="0" rtlCol="0" anchor="t">
            <a:spAutoFit/>
          </a:bodyPr>
          <a:lstStyle/>
          <a:p>
            <a:pPr marL="514350" indent="-514350" algn="l">
              <a:lnSpc>
                <a:spcPts val="3080"/>
              </a:lnSpc>
              <a:buFont typeface="+mj-lt"/>
              <a:buAutoNum type="arabicParenR"/>
            </a:pPr>
            <a:endParaRPr lang="en-US" sz="2800" dirty="0">
              <a:solidFill>
                <a:srgbClr val="778B91"/>
              </a:solidFill>
              <a:latin typeface="Open Sauce"/>
              <a:ea typeface="Open Sauce"/>
              <a:cs typeface="Open Sauce"/>
              <a:sym typeface="Open Sauce"/>
            </a:endParaRPr>
          </a:p>
          <a:p>
            <a:pPr marL="514350" indent="-514350" algn="l">
              <a:lnSpc>
                <a:spcPts val="3080"/>
              </a:lnSpc>
              <a:buFont typeface="+mj-lt"/>
              <a:buAutoNum type="arabicParenR"/>
            </a:pPr>
            <a:r>
              <a:rPr lang="en-US" sz="2800" dirty="0">
                <a:solidFill>
                  <a:srgbClr val="778B91"/>
                </a:solidFill>
                <a:latin typeface="Open Sauce"/>
                <a:ea typeface="Open Sauce"/>
                <a:cs typeface="Open Sauce"/>
                <a:sym typeface="Open Sauce"/>
              </a:rPr>
              <a:t> The need for the availability of blood in hospitals and blood centers, especially the different blood types, with easy access to them.</a:t>
            </a:r>
          </a:p>
          <a:p>
            <a:pPr marL="514350" indent="-514350" algn="l">
              <a:lnSpc>
                <a:spcPts val="3080"/>
              </a:lnSpc>
              <a:buFont typeface="+mj-lt"/>
              <a:buAutoNum type="arabicParenR"/>
            </a:pPr>
            <a:endParaRPr lang="en-US" sz="2800" dirty="0">
              <a:solidFill>
                <a:srgbClr val="778B91"/>
              </a:solidFill>
              <a:latin typeface="Open Sauce"/>
              <a:ea typeface="Open Sauce"/>
              <a:cs typeface="Open Sauce"/>
              <a:sym typeface="Open Sauce"/>
            </a:endParaRPr>
          </a:p>
          <a:p>
            <a:pPr marL="514350" indent="-514350" algn="l">
              <a:lnSpc>
                <a:spcPts val="3080"/>
              </a:lnSpc>
              <a:buFont typeface="+mj-lt"/>
              <a:buAutoNum type="arabicParenR"/>
            </a:pPr>
            <a:r>
              <a:rPr lang="en-US" sz="2800" dirty="0">
                <a:solidFill>
                  <a:srgbClr val="778B91"/>
                </a:solidFill>
                <a:latin typeface="Open Sauce"/>
                <a:ea typeface="Open Sauce"/>
                <a:cs typeface="Open Sauce"/>
                <a:sym typeface="Open Sauce"/>
              </a:rPr>
              <a:t>Ease of providing locations for the different blood types in health authorities.</a:t>
            </a:r>
          </a:p>
          <a:p>
            <a:pPr marL="514350" indent="-514350" algn="l">
              <a:lnSpc>
                <a:spcPts val="3080"/>
              </a:lnSpc>
              <a:buFont typeface="+mj-lt"/>
              <a:buAutoNum type="arabicParenR"/>
            </a:pPr>
            <a:endParaRPr lang="en-US" sz="2800" dirty="0">
              <a:solidFill>
                <a:srgbClr val="778B91"/>
              </a:solidFill>
              <a:latin typeface="Open Sauce"/>
              <a:ea typeface="Open Sauce"/>
              <a:cs typeface="Open Sauce"/>
              <a:sym typeface="Open Sauce"/>
            </a:endParaRPr>
          </a:p>
          <a:p>
            <a:pPr marL="514350" indent="-514350" algn="l">
              <a:lnSpc>
                <a:spcPts val="3080"/>
              </a:lnSpc>
              <a:buFont typeface="+mj-lt"/>
              <a:buAutoNum type="arabicParenR"/>
            </a:pPr>
            <a:r>
              <a:rPr lang="en-US" sz="2800" dirty="0">
                <a:solidFill>
                  <a:srgbClr val="778B91"/>
                </a:solidFill>
                <a:latin typeface="Open Sauce"/>
                <a:ea typeface="Open Sauce"/>
                <a:cs typeface="Open Sauce"/>
                <a:sym typeface="Open Sauce"/>
              </a:rPr>
              <a:t>The need for a rapid response to access medicine and blood.</a:t>
            </a:r>
          </a:p>
          <a:p>
            <a:pPr marL="514350" indent="-514350" algn="l">
              <a:lnSpc>
                <a:spcPts val="3080"/>
              </a:lnSpc>
              <a:buFont typeface="+mj-lt"/>
              <a:buAutoNum type="arabicParenR"/>
            </a:pPr>
            <a:endParaRPr lang="en-US" sz="2800" dirty="0">
              <a:solidFill>
                <a:srgbClr val="778B91"/>
              </a:solidFill>
              <a:latin typeface="Open Sauce"/>
              <a:ea typeface="Open Sauce"/>
              <a:cs typeface="Open Sauce"/>
              <a:sym typeface="Open Sauce"/>
            </a:endParaRPr>
          </a:p>
          <a:p>
            <a:pPr marL="514350" indent="-514350" algn="l">
              <a:lnSpc>
                <a:spcPts val="3080"/>
              </a:lnSpc>
              <a:buFont typeface="+mj-lt"/>
              <a:buAutoNum type="arabicParenR"/>
            </a:pPr>
            <a:r>
              <a:rPr lang="en-US" sz="2800" dirty="0">
                <a:solidFill>
                  <a:srgbClr val="778B91"/>
                </a:solidFill>
                <a:latin typeface="Open Sauce"/>
                <a:ea typeface="Open Sauce"/>
                <a:cs typeface="Open Sauce"/>
                <a:sym typeface="Open Sauce"/>
              </a:rPr>
              <a:t>Reducing their trade in the black market.</a:t>
            </a:r>
          </a:p>
          <a:p>
            <a:pPr marL="514350" indent="-514350" algn="l">
              <a:lnSpc>
                <a:spcPts val="3080"/>
              </a:lnSpc>
              <a:buFont typeface="+mj-lt"/>
              <a:buAutoNum type="arabicParenR"/>
            </a:pPr>
            <a:endParaRPr lang="en-US" sz="2800" dirty="0">
              <a:solidFill>
                <a:srgbClr val="778B91"/>
              </a:solidFill>
              <a:latin typeface="Open Sauce"/>
              <a:ea typeface="Open Sauce"/>
              <a:cs typeface="Open Sauce"/>
              <a:sym typeface="Open Sauce"/>
            </a:endParaRPr>
          </a:p>
          <a:p>
            <a:pPr marL="514350" indent="-514350" algn="l">
              <a:lnSpc>
                <a:spcPts val="3080"/>
              </a:lnSpc>
              <a:buFont typeface="+mj-lt"/>
              <a:buAutoNum type="arabicParenR"/>
            </a:pPr>
            <a:r>
              <a:rPr lang="en-US" sz="2800" dirty="0">
                <a:solidFill>
                  <a:srgbClr val="778B91"/>
                </a:solidFill>
                <a:latin typeface="Open Sauce"/>
                <a:ea typeface="Open Sauce"/>
                <a:cs typeface="Open Sauce"/>
                <a:sym typeface="Open Sauce"/>
              </a:rPr>
              <a:t>The need for the existence of safe and reliable sources to provide blood and medicine.</a:t>
            </a:r>
          </a:p>
        </p:txBody>
      </p:sp>
      <p:grpSp>
        <p:nvGrpSpPr>
          <p:cNvPr id="19" name="Group 19">
            <a:extLst>
              <a:ext uri="{FF2B5EF4-FFF2-40B4-BE49-F238E27FC236}">
                <a16:creationId xmlns:a16="http://schemas.microsoft.com/office/drawing/2014/main" id="{CD21AD10-170B-8D61-89DB-AC877AF45424}"/>
              </a:ext>
            </a:extLst>
          </p:cNvPr>
          <p:cNvGrpSpPr/>
          <p:nvPr/>
        </p:nvGrpSpPr>
        <p:grpSpPr>
          <a:xfrm>
            <a:off x="6119095" y="882711"/>
            <a:ext cx="517342" cy="517342"/>
            <a:chOff x="0" y="0"/>
            <a:chExt cx="812800" cy="812800"/>
          </a:xfrm>
        </p:grpSpPr>
        <p:sp>
          <p:nvSpPr>
            <p:cNvPr id="20" name="Freeform 20">
              <a:extLst>
                <a:ext uri="{FF2B5EF4-FFF2-40B4-BE49-F238E27FC236}">
                  <a16:creationId xmlns:a16="http://schemas.microsoft.com/office/drawing/2014/main" id="{C54ABE5A-03D1-87AD-18A6-3F7EEFACA363}"/>
                </a:ext>
              </a:extLst>
            </p:cNvPr>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21" name="TextBox 21">
              <a:extLst>
                <a:ext uri="{FF2B5EF4-FFF2-40B4-BE49-F238E27FC236}">
                  <a16:creationId xmlns:a16="http://schemas.microsoft.com/office/drawing/2014/main" id="{D7073F14-BEAC-F1F4-8200-C042345CE3AA}"/>
                </a:ext>
              </a:extLst>
            </p:cNvPr>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22" name="Group 22">
            <a:extLst>
              <a:ext uri="{FF2B5EF4-FFF2-40B4-BE49-F238E27FC236}">
                <a16:creationId xmlns:a16="http://schemas.microsoft.com/office/drawing/2014/main" id="{CEF0ABDB-467B-5452-2BA1-AFD6A41167FB}"/>
              </a:ext>
            </a:extLst>
          </p:cNvPr>
          <p:cNvGrpSpPr/>
          <p:nvPr/>
        </p:nvGrpSpPr>
        <p:grpSpPr>
          <a:xfrm>
            <a:off x="7227681" y="9342355"/>
            <a:ext cx="517342" cy="517342"/>
            <a:chOff x="0" y="0"/>
            <a:chExt cx="812800" cy="812800"/>
          </a:xfrm>
        </p:grpSpPr>
        <p:sp>
          <p:nvSpPr>
            <p:cNvPr id="23" name="Freeform 23">
              <a:extLst>
                <a:ext uri="{FF2B5EF4-FFF2-40B4-BE49-F238E27FC236}">
                  <a16:creationId xmlns:a16="http://schemas.microsoft.com/office/drawing/2014/main" id="{4B15EE19-FA69-2D19-EFBF-DD7054588641}"/>
                </a:ext>
              </a:extLst>
            </p:cNvPr>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24" name="TextBox 24">
              <a:extLst>
                <a:ext uri="{FF2B5EF4-FFF2-40B4-BE49-F238E27FC236}">
                  <a16:creationId xmlns:a16="http://schemas.microsoft.com/office/drawing/2014/main" id="{E67498B7-5C22-CC1D-E570-80E611821267}"/>
                </a:ext>
              </a:extLst>
            </p:cNvPr>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25" name="Group 25">
            <a:extLst>
              <a:ext uri="{FF2B5EF4-FFF2-40B4-BE49-F238E27FC236}">
                <a16:creationId xmlns:a16="http://schemas.microsoft.com/office/drawing/2014/main" id="{BE2F83E0-DBB2-A4E3-BEA6-71996468174B}"/>
              </a:ext>
            </a:extLst>
          </p:cNvPr>
          <p:cNvGrpSpPr/>
          <p:nvPr/>
        </p:nvGrpSpPr>
        <p:grpSpPr>
          <a:xfrm>
            <a:off x="560879" y="7630782"/>
            <a:ext cx="517342" cy="517342"/>
            <a:chOff x="0" y="0"/>
            <a:chExt cx="812800" cy="812800"/>
          </a:xfrm>
        </p:grpSpPr>
        <p:sp>
          <p:nvSpPr>
            <p:cNvPr id="26" name="Freeform 26">
              <a:extLst>
                <a:ext uri="{FF2B5EF4-FFF2-40B4-BE49-F238E27FC236}">
                  <a16:creationId xmlns:a16="http://schemas.microsoft.com/office/drawing/2014/main" id="{0DEB5C43-65F8-8A21-0835-5D6B744C1D6E}"/>
                </a:ext>
              </a:extLst>
            </p:cNvPr>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27" name="TextBox 27">
              <a:extLst>
                <a:ext uri="{FF2B5EF4-FFF2-40B4-BE49-F238E27FC236}">
                  <a16:creationId xmlns:a16="http://schemas.microsoft.com/office/drawing/2014/main" id="{65ABF816-E36C-8177-28A7-E5A1DA062B0D}"/>
                </a:ext>
              </a:extLst>
            </p:cNvPr>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28" name="Group 28">
            <a:extLst>
              <a:ext uri="{FF2B5EF4-FFF2-40B4-BE49-F238E27FC236}">
                <a16:creationId xmlns:a16="http://schemas.microsoft.com/office/drawing/2014/main" id="{C8F603D5-D8AA-56E6-B03F-0684604505DF}"/>
              </a:ext>
            </a:extLst>
          </p:cNvPr>
          <p:cNvGrpSpPr/>
          <p:nvPr/>
        </p:nvGrpSpPr>
        <p:grpSpPr>
          <a:xfrm>
            <a:off x="15701672" y="882711"/>
            <a:ext cx="172605" cy="172605"/>
            <a:chOff x="0" y="0"/>
            <a:chExt cx="812800" cy="812800"/>
          </a:xfrm>
        </p:grpSpPr>
        <p:sp>
          <p:nvSpPr>
            <p:cNvPr id="29" name="Freeform 29">
              <a:extLst>
                <a:ext uri="{FF2B5EF4-FFF2-40B4-BE49-F238E27FC236}">
                  <a16:creationId xmlns:a16="http://schemas.microsoft.com/office/drawing/2014/main" id="{5831876D-69CF-485C-2A4C-981B7AC5E3FB}"/>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30" name="TextBox 30">
              <a:extLst>
                <a:ext uri="{FF2B5EF4-FFF2-40B4-BE49-F238E27FC236}">
                  <a16:creationId xmlns:a16="http://schemas.microsoft.com/office/drawing/2014/main" id="{FB9AA375-60FF-2E36-5E7E-4CA7C658A9F5}"/>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1" name="Group 31">
            <a:extLst>
              <a:ext uri="{FF2B5EF4-FFF2-40B4-BE49-F238E27FC236}">
                <a16:creationId xmlns:a16="http://schemas.microsoft.com/office/drawing/2014/main" id="{4AD44D80-7C91-5358-EB7C-1792A4B63E58}"/>
              </a:ext>
            </a:extLst>
          </p:cNvPr>
          <p:cNvGrpSpPr/>
          <p:nvPr/>
        </p:nvGrpSpPr>
        <p:grpSpPr>
          <a:xfrm>
            <a:off x="3185316" y="1587004"/>
            <a:ext cx="172605" cy="172605"/>
            <a:chOff x="0" y="0"/>
            <a:chExt cx="812800" cy="812800"/>
          </a:xfrm>
        </p:grpSpPr>
        <p:sp>
          <p:nvSpPr>
            <p:cNvPr id="32" name="Freeform 32">
              <a:extLst>
                <a:ext uri="{FF2B5EF4-FFF2-40B4-BE49-F238E27FC236}">
                  <a16:creationId xmlns:a16="http://schemas.microsoft.com/office/drawing/2014/main" id="{3F07F5F9-E6A2-A4C4-BB96-3ABFF667B1C9}"/>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33" name="TextBox 33">
              <a:extLst>
                <a:ext uri="{FF2B5EF4-FFF2-40B4-BE49-F238E27FC236}">
                  <a16:creationId xmlns:a16="http://schemas.microsoft.com/office/drawing/2014/main" id="{48BD65C2-4641-D70A-2290-E6AE4A1C4E45}"/>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4" name="Group 34">
            <a:extLst>
              <a:ext uri="{FF2B5EF4-FFF2-40B4-BE49-F238E27FC236}">
                <a16:creationId xmlns:a16="http://schemas.microsoft.com/office/drawing/2014/main" id="{CB364631-8890-AC6A-2565-F8452EE1AF75}"/>
              </a:ext>
            </a:extLst>
          </p:cNvPr>
          <p:cNvGrpSpPr/>
          <p:nvPr/>
        </p:nvGrpSpPr>
        <p:grpSpPr>
          <a:xfrm>
            <a:off x="17137916" y="5106600"/>
            <a:ext cx="172605" cy="172605"/>
            <a:chOff x="0" y="0"/>
            <a:chExt cx="812800" cy="812800"/>
          </a:xfrm>
        </p:grpSpPr>
        <p:sp>
          <p:nvSpPr>
            <p:cNvPr id="35" name="Freeform 35">
              <a:extLst>
                <a:ext uri="{FF2B5EF4-FFF2-40B4-BE49-F238E27FC236}">
                  <a16:creationId xmlns:a16="http://schemas.microsoft.com/office/drawing/2014/main" id="{68DEEC72-A162-C987-CD58-6168F6125B36}"/>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36" name="TextBox 36">
              <a:extLst>
                <a:ext uri="{FF2B5EF4-FFF2-40B4-BE49-F238E27FC236}">
                  <a16:creationId xmlns:a16="http://schemas.microsoft.com/office/drawing/2014/main" id="{F46EC5C1-2AE7-BF98-5548-D37E390F4154}"/>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7" name="Group 37">
            <a:extLst>
              <a:ext uri="{FF2B5EF4-FFF2-40B4-BE49-F238E27FC236}">
                <a16:creationId xmlns:a16="http://schemas.microsoft.com/office/drawing/2014/main" id="{25AD015C-AF7D-CFAD-0B80-0B7AC1A65426}"/>
              </a:ext>
            </a:extLst>
          </p:cNvPr>
          <p:cNvGrpSpPr/>
          <p:nvPr/>
        </p:nvGrpSpPr>
        <p:grpSpPr>
          <a:xfrm>
            <a:off x="8598270" y="8362807"/>
            <a:ext cx="172605" cy="172605"/>
            <a:chOff x="0" y="0"/>
            <a:chExt cx="812800" cy="812800"/>
          </a:xfrm>
        </p:grpSpPr>
        <p:sp>
          <p:nvSpPr>
            <p:cNvPr id="38" name="Freeform 38">
              <a:extLst>
                <a:ext uri="{FF2B5EF4-FFF2-40B4-BE49-F238E27FC236}">
                  <a16:creationId xmlns:a16="http://schemas.microsoft.com/office/drawing/2014/main" id="{A0B35E88-378A-DCCA-9CB7-A4BAF47255CD}"/>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39" name="TextBox 39">
              <a:extLst>
                <a:ext uri="{FF2B5EF4-FFF2-40B4-BE49-F238E27FC236}">
                  <a16:creationId xmlns:a16="http://schemas.microsoft.com/office/drawing/2014/main" id="{3F9A566C-09F2-6D41-6DC9-53D5A56BD249}"/>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Tree>
    <p:extLst>
      <p:ext uri="{BB962C8B-B14F-4D97-AF65-F5344CB8AC3E}">
        <p14:creationId xmlns:p14="http://schemas.microsoft.com/office/powerpoint/2010/main" val="28298533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8"/>
          <p:cNvGrpSpPr/>
          <p:nvPr/>
        </p:nvGrpSpPr>
        <p:grpSpPr>
          <a:xfrm rot="623756">
            <a:off x="3045563" y="598027"/>
            <a:ext cx="15543479" cy="9804848"/>
            <a:chOff x="0" y="0"/>
            <a:chExt cx="5923280" cy="6207760"/>
          </a:xfrm>
        </p:grpSpPr>
        <p:sp>
          <p:nvSpPr>
            <p:cNvPr id="9" name="Freeform 9"/>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grpSp>
        <p:nvGrpSpPr>
          <p:cNvPr id="2" name="Group 2"/>
          <p:cNvGrpSpPr/>
          <p:nvPr/>
        </p:nvGrpSpPr>
        <p:grpSpPr>
          <a:xfrm rot="623756">
            <a:off x="-1427540" y="-7281687"/>
            <a:ext cx="9355526" cy="9804848"/>
            <a:chOff x="0" y="0"/>
            <a:chExt cx="5923280" cy="6207760"/>
          </a:xfrm>
        </p:grpSpPr>
        <p:sp>
          <p:nvSpPr>
            <p:cNvPr id="3" name="Freeform 3"/>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sp>
        <p:nvSpPr>
          <p:cNvPr id="4" name="Freeform 4"/>
          <p:cNvSpPr/>
          <p:nvPr/>
        </p:nvSpPr>
        <p:spPr>
          <a:xfrm>
            <a:off x="8239048" y="1413304"/>
            <a:ext cx="961212" cy="1694445"/>
          </a:xfrm>
          <a:custGeom>
            <a:avLst/>
            <a:gdLst/>
            <a:ahLst/>
            <a:cxnLst/>
            <a:rect l="l" t="t" r="r" b="b"/>
            <a:pathLst>
              <a:path w="961212" h="1694445">
                <a:moveTo>
                  <a:pt x="0" y="0"/>
                </a:moveTo>
                <a:lnTo>
                  <a:pt x="961212" y="0"/>
                </a:lnTo>
                <a:lnTo>
                  <a:pt x="961212" y="1694444"/>
                </a:lnTo>
                <a:lnTo>
                  <a:pt x="0" y="16944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5" name="Group 5"/>
          <p:cNvGrpSpPr/>
          <p:nvPr/>
        </p:nvGrpSpPr>
        <p:grpSpPr>
          <a:xfrm rot="623756">
            <a:off x="-4677763" y="2499829"/>
            <a:ext cx="9355526" cy="9804848"/>
            <a:chOff x="0" y="0"/>
            <a:chExt cx="5923280" cy="6207760"/>
          </a:xfrm>
        </p:grpSpPr>
        <p:sp>
          <p:nvSpPr>
            <p:cNvPr id="6" name="Freeform 6"/>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sp>
        <p:nvSpPr>
          <p:cNvPr id="7" name="Freeform 7"/>
          <p:cNvSpPr/>
          <p:nvPr/>
        </p:nvSpPr>
        <p:spPr>
          <a:xfrm>
            <a:off x="1028700" y="3107748"/>
            <a:ext cx="7520085" cy="7260300"/>
          </a:xfrm>
          <a:custGeom>
            <a:avLst/>
            <a:gdLst/>
            <a:ahLst/>
            <a:cxnLst/>
            <a:rect l="l" t="t" r="r" b="b"/>
            <a:pathLst>
              <a:path w="7520085" h="7260300">
                <a:moveTo>
                  <a:pt x="0" y="0"/>
                </a:moveTo>
                <a:lnTo>
                  <a:pt x="7520085" y="0"/>
                </a:lnTo>
                <a:lnTo>
                  <a:pt x="7520085" y="7260301"/>
                </a:lnTo>
                <a:lnTo>
                  <a:pt x="0" y="726030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0" name="Group 10"/>
          <p:cNvGrpSpPr/>
          <p:nvPr/>
        </p:nvGrpSpPr>
        <p:grpSpPr>
          <a:xfrm>
            <a:off x="16886737" y="9064118"/>
            <a:ext cx="745127" cy="745127"/>
            <a:chOff x="0" y="0"/>
            <a:chExt cx="812800" cy="812800"/>
          </a:xfrm>
        </p:grpSpPr>
        <p:sp>
          <p:nvSpPr>
            <p:cNvPr id="11" name="Freeform 11"/>
            <p:cNvSpPr/>
            <p:nvPr/>
          </p:nvSpPr>
          <p:spPr>
            <a:xfrm>
              <a:off x="0" y="0"/>
              <a:ext cx="812800" cy="812800"/>
            </a:xfrm>
            <a:custGeom>
              <a:avLst/>
              <a:gdLst/>
              <a:ahLst/>
              <a:cxnLst/>
              <a:rect l="l" t="t" r="r" b="b"/>
              <a:pathLst>
                <a:path w="812800" h="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rgbClr val="E06868"/>
            </a:solidFill>
          </p:spPr>
          <p:txBody>
            <a:bodyPr/>
            <a:lstStyle/>
            <a:p>
              <a:endParaRPr lang="en-US"/>
            </a:p>
          </p:txBody>
        </p:sp>
        <p:sp>
          <p:nvSpPr>
            <p:cNvPr id="12" name="TextBox 12"/>
            <p:cNvSpPr txBox="1"/>
            <p:nvPr/>
          </p:nvSpPr>
          <p:spPr>
            <a:xfrm>
              <a:off x="0" y="155575"/>
              <a:ext cx="711200" cy="454025"/>
            </a:xfrm>
            <a:prstGeom prst="rect">
              <a:avLst/>
            </a:prstGeom>
          </p:spPr>
          <p:txBody>
            <a:bodyPr lIns="50800" tIns="50800" rIns="50800" bIns="50800" rtlCol="0" anchor="ctr"/>
            <a:lstStyle/>
            <a:p>
              <a:pPr algn="ctr">
                <a:lnSpc>
                  <a:spcPts val="3359"/>
                </a:lnSpc>
              </a:pPr>
              <a:endParaRPr/>
            </a:p>
          </p:txBody>
        </p:sp>
      </p:grpSp>
      <p:sp>
        <p:nvSpPr>
          <p:cNvPr id="13" name="TextBox 13"/>
          <p:cNvSpPr txBox="1"/>
          <p:nvPr/>
        </p:nvSpPr>
        <p:spPr>
          <a:xfrm>
            <a:off x="9464999" y="1820444"/>
            <a:ext cx="7409430" cy="1466339"/>
          </a:xfrm>
          <a:prstGeom prst="rect">
            <a:avLst/>
          </a:prstGeom>
        </p:spPr>
        <p:txBody>
          <a:bodyPr lIns="0" tIns="0" rIns="0" bIns="0" rtlCol="0" anchor="t">
            <a:spAutoFit/>
          </a:bodyPr>
          <a:lstStyle/>
          <a:p>
            <a:pPr marL="0" lvl="0" indent="0" algn="l">
              <a:lnSpc>
                <a:spcPts val="11149"/>
              </a:lnSpc>
              <a:spcBef>
                <a:spcPct val="0"/>
              </a:spcBef>
            </a:pPr>
            <a:r>
              <a:rPr lang="en-US" sz="10517" dirty="0">
                <a:solidFill>
                  <a:srgbClr val="E06868"/>
                </a:solidFill>
                <a:latin typeface="Anton"/>
                <a:ea typeface="Anton"/>
                <a:cs typeface="Anton"/>
                <a:sym typeface="Anton"/>
              </a:rPr>
              <a:t>Objectives</a:t>
            </a:r>
          </a:p>
        </p:txBody>
      </p:sp>
      <p:sp>
        <p:nvSpPr>
          <p:cNvPr id="15" name="TextBox 15"/>
          <p:cNvSpPr txBox="1"/>
          <p:nvPr/>
        </p:nvSpPr>
        <p:spPr>
          <a:xfrm>
            <a:off x="9511292" y="3743473"/>
            <a:ext cx="7363137" cy="5963171"/>
          </a:xfrm>
          <a:prstGeom prst="rect">
            <a:avLst/>
          </a:prstGeom>
        </p:spPr>
        <p:txBody>
          <a:bodyPr lIns="0" tIns="0" rIns="0" bIns="0" rtlCol="0" anchor="t">
            <a:spAutoFit/>
          </a:bodyPr>
          <a:lstStyle/>
          <a:p>
            <a:pPr marL="514350" indent="-514350" algn="l">
              <a:lnSpc>
                <a:spcPts val="3080"/>
              </a:lnSpc>
              <a:buAutoNum type="arabicPeriod"/>
            </a:pPr>
            <a:r>
              <a:rPr lang="en-US" sz="2800" dirty="0">
                <a:solidFill>
                  <a:srgbClr val="778B91"/>
                </a:solidFill>
                <a:latin typeface="Open Sauce"/>
                <a:ea typeface="Open Sauce"/>
                <a:cs typeface="Open Sauce"/>
                <a:sym typeface="Open Sauce"/>
              </a:rPr>
              <a:t>Contribute to reducing the number of deaths</a:t>
            </a:r>
            <a:endParaRPr lang="ar-EG" sz="2800" dirty="0">
              <a:solidFill>
                <a:srgbClr val="778B91"/>
              </a:solidFill>
              <a:latin typeface="Open Sauce"/>
              <a:ea typeface="Open Sauce"/>
              <a:cs typeface="Open Sauce"/>
              <a:sym typeface="Open Sauce"/>
            </a:endParaRPr>
          </a:p>
          <a:p>
            <a:pPr marL="514350" indent="-514350" algn="l">
              <a:lnSpc>
                <a:spcPts val="3080"/>
              </a:lnSpc>
              <a:buAutoNum type="arabicPeriod"/>
            </a:pPr>
            <a:endParaRPr lang="en-US" sz="2800" dirty="0">
              <a:solidFill>
                <a:srgbClr val="778B91"/>
              </a:solidFill>
              <a:latin typeface="Open Sauce"/>
              <a:ea typeface="Open Sauce"/>
              <a:cs typeface="Open Sauce"/>
              <a:sym typeface="Open Sauce"/>
            </a:endParaRPr>
          </a:p>
          <a:p>
            <a:pPr algn="l">
              <a:lnSpc>
                <a:spcPts val="3080"/>
              </a:lnSpc>
            </a:pPr>
            <a:r>
              <a:rPr lang="en-US" sz="2800" dirty="0">
                <a:solidFill>
                  <a:srgbClr val="778B91"/>
                </a:solidFill>
                <a:latin typeface="Open Sauce"/>
                <a:ea typeface="Open Sauce"/>
                <a:cs typeface="Open Sauce"/>
                <a:sym typeface="Open Sauce"/>
              </a:rPr>
              <a:t>2. Reduce health risks</a:t>
            </a:r>
            <a:endParaRPr lang="ar-EG" sz="2800" dirty="0">
              <a:solidFill>
                <a:srgbClr val="778B91"/>
              </a:solidFill>
              <a:latin typeface="Open Sauce"/>
              <a:ea typeface="Open Sauce"/>
              <a:cs typeface="Open Sauce"/>
              <a:sym typeface="Open Sauce"/>
            </a:endParaRPr>
          </a:p>
          <a:p>
            <a:pPr algn="l">
              <a:lnSpc>
                <a:spcPts val="3080"/>
              </a:lnSpc>
            </a:pPr>
            <a:endParaRPr lang="en-US" sz="2800" dirty="0">
              <a:solidFill>
                <a:srgbClr val="778B91"/>
              </a:solidFill>
              <a:latin typeface="Open Sauce"/>
              <a:ea typeface="Open Sauce"/>
              <a:cs typeface="Open Sauce"/>
              <a:sym typeface="Open Sauce"/>
            </a:endParaRPr>
          </a:p>
          <a:p>
            <a:pPr algn="l">
              <a:lnSpc>
                <a:spcPts val="3080"/>
              </a:lnSpc>
            </a:pPr>
            <a:r>
              <a:rPr lang="en-US" sz="2800" dirty="0">
                <a:solidFill>
                  <a:srgbClr val="778B91"/>
                </a:solidFill>
                <a:latin typeface="Open Sauce"/>
                <a:ea typeface="Open Sauce"/>
                <a:cs typeface="Open Sauce"/>
                <a:sym typeface="Open Sauce"/>
              </a:rPr>
              <a:t>3. Increase the response rate to drug requests</a:t>
            </a:r>
            <a:endParaRPr lang="ar-EG" sz="2800" dirty="0">
              <a:solidFill>
                <a:srgbClr val="778B91"/>
              </a:solidFill>
              <a:latin typeface="Open Sauce"/>
              <a:ea typeface="Open Sauce"/>
              <a:cs typeface="Open Sauce"/>
              <a:sym typeface="Open Sauce"/>
            </a:endParaRPr>
          </a:p>
          <a:p>
            <a:pPr algn="l">
              <a:lnSpc>
                <a:spcPts val="3080"/>
              </a:lnSpc>
            </a:pPr>
            <a:endParaRPr lang="en-US" sz="2800" dirty="0">
              <a:solidFill>
                <a:srgbClr val="778B91"/>
              </a:solidFill>
              <a:latin typeface="Open Sauce"/>
              <a:ea typeface="Open Sauce"/>
              <a:cs typeface="Open Sauce"/>
              <a:sym typeface="Open Sauce"/>
            </a:endParaRPr>
          </a:p>
          <a:p>
            <a:pPr algn="l">
              <a:lnSpc>
                <a:spcPts val="3080"/>
              </a:lnSpc>
            </a:pPr>
            <a:r>
              <a:rPr lang="en-US" sz="2800" dirty="0">
                <a:solidFill>
                  <a:srgbClr val="778B91"/>
                </a:solidFill>
                <a:latin typeface="Open Sauce"/>
                <a:ea typeface="Open Sauce"/>
                <a:cs typeface="Open Sauce"/>
                <a:sym typeface="Open Sauce"/>
              </a:rPr>
              <a:t>4. Raise the level of productive performance</a:t>
            </a:r>
            <a:endParaRPr lang="ar-EG" sz="2800" dirty="0">
              <a:solidFill>
                <a:srgbClr val="778B91"/>
              </a:solidFill>
              <a:latin typeface="Open Sauce"/>
              <a:ea typeface="Open Sauce"/>
              <a:cs typeface="Open Sauce"/>
              <a:sym typeface="Open Sauce"/>
            </a:endParaRPr>
          </a:p>
          <a:p>
            <a:pPr algn="l">
              <a:lnSpc>
                <a:spcPts val="3080"/>
              </a:lnSpc>
            </a:pPr>
            <a:endParaRPr lang="en-US" sz="2800" dirty="0">
              <a:solidFill>
                <a:srgbClr val="778B91"/>
              </a:solidFill>
              <a:latin typeface="Open Sauce"/>
              <a:ea typeface="Open Sauce"/>
              <a:cs typeface="Open Sauce"/>
              <a:sym typeface="Open Sauce"/>
            </a:endParaRPr>
          </a:p>
          <a:p>
            <a:pPr algn="l">
              <a:lnSpc>
                <a:spcPts val="3080"/>
              </a:lnSpc>
            </a:pPr>
            <a:r>
              <a:rPr lang="en-US" sz="2800" dirty="0">
                <a:solidFill>
                  <a:srgbClr val="778B91"/>
                </a:solidFill>
                <a:latin typeface="Open Sauce"/>
                <a:ea typeface="Open Sauce"/>
                <a:cs typeface="Open Sauce"/>
                <a:sym typeface="Open Sauce"/>
              </a:rPr>
              <a:t>5. Reduce problems resulting from selling on the black market and corruption issues within two years in cooperation with regulatory authorities</a:t>
            </a:r>
          </a:p>
        </p:txBody>
      </p:sp>
      <p:grpSp>
        <p:nvGrpSpPr>
          <p:cNvPr id="19" name="Group 19"/>
          <p:cNvGrpSpPr/>
          <p:nvPr/>
        </p:nvGrpSpPr>
        <p:grpSpPr>
          <a:xfrm>
            <a:off x="6119095" y="882711"/>
            <a:ext cx="517342" cy="517342"/>
            <a:chOff x="0" y="0"/>
            <a:chExt cx="812800" cy="812800"/>
          </a:xfrm>
        </p:grpSpPr>
        <p:sp>
          <p:nvSpPr>
            <p:cNvPr id="20" name="Freeform 20"/>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21" name="TextBox 21"/>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22" name="Group 22"/>
          <p:cNvGrpSpPr/>
          <p:nvPr/>
        </p:nvGrpSpPr>
        <p:grpSpPr>
          <a:xfrm>
            <a:off x="13692829" y="9085695"/>
            <a:ext cx="517342" cy="517342"/>
            <a:chOff x="0" y="0"/>
            <a:chExt cx="812800" cy="812800"/>
          </a:xfrm>
        </p:grpSpPr>
        <p:sp>
          <p:nvSpPr>
            <p:cNvPr id="23" name="Freeform 23"/>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24" name="TextBox 24"/>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25" name="Group 25"/>
          <p:cNvGrpSpPr/>
          <p:nvPr/>
        </p:nvGrpSpPr>
        <p:grpSpPr>
          <a:xfrm>
            <a:off x="560879" y="7630782"/>
            <a:ext cx="517342" cy="517342"/>
            <a:chOff x="0" y="0"/>
            <a:chExt cx="812800" cy="812800"/>
          </a:xfrm>
        </p:grpSpPr>
        <p:sp>
          <p:nvSpPr>
            <p:cNvPr id="26" name="Freeform 26"/>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27" name="TextBox 27"/>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28" name="Group 28"/>
          <p:cNvGrpSpPr/>
          <p:nvPr/>
        </p:nvGrpSpPr>
        <p:grpSpPr>
          <a:xfrm>
            <a:off x="15701672" y="882711"/>
            <a:ext cx="172605" cy="172605"/>
            <a:chOff x="0" y="0"/>
            <a:chExt cx="812800" cy="812800"/>
          </a:xfrm>
        </p:grpSpPr>
        <p:sp>
          <p:nvSpPr>
            <p:cNvPr id="29" name="Freeform 2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30" name="TextBox 30"/>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1" name="Group 31"/>
          <p:cNvGrpSpPr/>
          <p:nvPr/>
        </p:nvGrpSpPr>
        <p:grpSpPr>
          <a:xfrm>
            <a:off x="3679341" y="2314334"/>
            <a:ext cx="172605" cy="172605"/>
            <a:chOff x="0" y="0"/>
            <a:chExt cx="812800" cy="812800"/>
          </a:xfrm>
        </p:grpSpPr>
        <p:sp>
          <p:nvSpPr>
            <p:cNvPr id="32" name="Freeform 3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33" name="TextBox 33"/>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4" name="Group 34"/>
          <p:cNvGrpSpPr/>
          <p:nvPr/>
        </p:nvGrpSpPr>
        <p:grpSpPr>
          <a:xfrm>
            <a:off x="17259300" y="5829488"/>
            <a:ext cx="172605" cy="172605"/>
            <a:chOff x="0" y="0"/>
            <a:chExt cx="812800" cy="812800"/>
          </a:xfrm>
        </p:grpSpPr>
        <p:sp>
          <p:nvSpPr>
            <p:cNvPr id="35" name="Freeform 3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36" name="TextBox 36"/>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7" name="Group 37"/>
          <p:cNvGrpSpPr/>
          <p:nvPr/>
        </p:nvGrpSpPr>
        <p:grpSpPr>
          <a:xfrm>
            <a:off x="8719654" y="9085695"/>
            <a:ext cx="172605" cy="172605"/>
            <a:chOff x="0" y="0"/>
            <a:chExt cx="812800" cy="812800"/>
          </a:xfrm>
        </p:grpSpPr>
        <p:sp>
          <p:nvSpPr>
            <p:cNvPr id="38" name="Freeform 3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39" name="TextBox 39"/>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6"/>
          <p:cNvGrpSpPr/>
          <p:nvPr/>
        </p:nvGrpSpPr>
        <p:grpSpPr>
          <a:xfrm>
            <a:off x="16886737" y="9064118"/>
            <a:ext cx="745127" cy="745127"/>
            <a:chOff x="0" y="0"/>
            <a:chExt cx="812800" cy="812800"/>
          </a:xfrm>
        </p:grpSpPr>
        <p:sp>
          <p:nvSpPr>
            <p:cNvPr id="7" name="Freeform 7"/>
            <p:cNvSpPr/>
            <p:nvPr/>
          </p:nvSpPr>
          <p:spPr>
            <a:xfrm>
              <a:off x="0" y="0"/>
              <a:ext cx="812800" cy="812800"/>
            </a:xfrm>
            <a:custGeom>
              <a:avLst/>
              <a:gdLst/>
              <a:ahLst/>
              <a:cxnLst/>
              <a:rect l="l" t="t" r="r" b="b"/>
              <a:pathLst>
                <a:path w="812800" h="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rgbClr val="E06868"/>
            </a:solidFill>
          </p:spPr>
          <p:txBody>
            <a:bodyPr/>
            <a:lstStyle/>
            <a:p>
              <a:endParaRPr lang="en-US"/>
            </a:p>
          </p:txBody>
        </p:sp>
        <p:sp>
          <p:nvSpPr>
            <p:cNvPr id="8" name="TextBox 8"/>
            <p:cNvSpPr txBox="1"/>
            <p:nvPr/>
          </p:nvSpPr>
          <p:spPr>
            <a:xfrm>
              <a:off x="0" y="155575"/>
              <a:ext cx="711200" cy="454025"/>
            </a:xfrm>
            <a:prstGeom prst="rect">
              <a:avLst/>
            </a:prstGeom>
          </p:spPr>
          <p:txBody>
            <a:bodyPr lIns="50800" tIns="50800" rIns="50800" bIns="50800" rtlCol="0" anchor="ctr"/>
            <a:lstStyle/>
            <a:p>
              <a:pPr algn="ctr">
                <a:lnSpc>
                  <a:spcPts val="3359"/>
                </a:lnSpc>
              </a:pPr>
              <a:endParaRPr/>
            </a:p>
          </p:txBody>
        </p:sp>
      </p:grpSp>
      <p:grpSp>
        <p:nvGrpSpPr>
          <p:cNvPr id="17" name="Group 17"/>
          <p:cNvGrpSpPr/>
          <p:nvPr/>
        </p:nvGrpSpPr>
        <p:grpSpPr>
          <a:xfrm>
            <a:off x="6535971" y="1633876"/>
            <a:ext cx="172605" cy="172605"/>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19" name="TextBox 19"/>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0" name="Group 20"/>
          <p:cNvGrpSpPr/>
          <p:nvPr/>
        </p:nvGrpSpPr>
        <p:grpSpPr>
          <a:xfrm>
            <a:off x="7432684" y="3631086"/>
            <a:ext cx="172605" cy="172605"/>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2" name="TextBox 22"/>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3" name="Group 23"/>
          <p:cNvGrpSpPr/>
          <p:nvPr/>
        </p:nvGrpSpPr>
        <p:grpSpPr>
          <a:xfrm>
            <a:off x="13138163" y="8652031"/>
            <a:ext cx="172605" cy="172605"/>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5" name="TextBox 25"/>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6" name="Group 26"/>
          <p:cNvGrpSpPr/>
          <p:nvPr/>
        </p:nvGrpSpPr>
        <p:grpSpPr>
          <a:xfrm>
            <a:off x="16598327" y="712986"/>
            <a:ext cx="172605" cy="172605"/>
            <a:chOff x="0" y="0"/>
            <a:chExt cx="812800" cy="812800"/>
          </a:xfrm>
        </p:grpSpPr>
        <p:sp>
          <p:nvSpPr>
            <p:cNvPr id="27" name="Freeform 2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8" name="TextBox 28"/>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29" name="Group 29"/>
          <p:cNvGrpSpPr/>
          <p:nvPr/>
        </p:nvGrpSpPr>
        <p:grpSpPr>
          <a:xfrm>
            <a:off x="9144000" y="9722942"/>
            <a:ext cx="172605" cy="172605"/>
            <a:chOff x="0" y="0"/>
            <a:chExt cx="812800" cy="812800"/>
          </a:xfrm>
        </p:grpSpPr>
        <p:sp>
          <p:nvSpPr>
            <p:cNvPr id="30" name="Freeform 3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31" name="TextBox 31"/>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32" name="Group 32"/>
          <p:cNvGrpSpPr/>
          <p:nvPr/>
        </p:nvGrpSpPr>
        <p:grpSpPr>
          <a:xfrm>
            <a:off x="16512261" y="3101506"/>
            <a:ext cx="517342" cy="517342"/>
            <a:chOff x="0" y="0"/>
            <a:chExt cx="812800" cy="812800"/>
          </a:xfrm>
        </p:grpSpPr>
        <p:sp>
          <p:nvSpPr>
            <p:cNvPr id="33" name="Freeform 33"/>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34" name="TextBox 34"/>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35" name="Group 35"/>
          <p:cNvGrpSpPr/>
          <p:nvPr/>
        </p:nvGrpSpPr>
        <p:grpSpPr>
          <a:xfrm>
            <a:off x="1028700" y="2584164"/>
            <a:ext cx="517342" cy="517342"/>
            <a:chOff x="0" y="0"/>
            <a:chExt cx="812800" cy="812800"/>
          </a:xfrm>
        </p:grpSpPr>
        <p:sp>
          <p:nvSpPr>
            <p:cNvPr id="36" name="Freeform 36"/>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37" name="TextBox 37"/>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pic>
        <p:nvPicPr>
          <p:cNvPr id="11" name="Picture 10" descr="A chart of goals with icons&#10;&#10;Description automatically generated with medium confidence">
            <a:extLst>
              <a:ext uri="{FF2B5EF4-FFF2-40B4-BE49-F238E27FC236}">
                <a16:creationId xmlns:a16="http://schemas.microsoft.com/office/drawing/2014/main" id="{8FEC8D39-8575-406C-2329-ED30B84E3E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4978" y="469564"/>
            <a:ext cx="14616657" cy="9817436"/>
          </a:xfrm>
          <a:prstGeom prst="rect">
            <a:avLst/>
          </a:prstGeom>
        </p:spPr>
      </p:pic>
      <p:grpSp>
        <p:nvGrpSpPr>
          <p:cNvPr id="4" name="Group 4"/>
          <p:cNvGrpSpPr/>
          <p:nvPr/>
        </p:nvGrpSpPr>
        <p:grpSpPr>
          <a:xfrm rot="623756">
            <a:off x="13291790" y="-7721892"/>
            <a:ext cx="9355526" cy="9804848"/>
            <a:chOff x="0" y="0"/>
            <a:chExt cx="5923280" cy="6207760"/>
          </a:xfrm>
        </p:grpSpPr>
        <p:sp>
          <p:nvSpPr>
            <p:cNvPr id="5" name="Freeform 5"/>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grpSp>
        <p:nvGrpSpPr>
          <p:cNvPr id="2" name="Group 2"/>
          <p:cNvGrpSpPr/>
          <p:nvPr/>
        </p:nvGrpSpPr>
        <p:grpSpPr>
          <a:xfrm rot="623756">
            <a:off x="14230710" y="4261218"/>
            <a:ext cx="9355526" cy="9804848"/>
            <a:chOff x="0" y="0"/>
            <a:chExt cx="5923280" cy="6207760"/>
          </a:xfrm>
        </p:grpSpPr>
        <p:sp>
          <p:nvSpPr>
            <p:cNvPr id="3" name="Freeform 3"/>
            <p:cNvSpPr/>
            <p:nvPr/>
          </p:nvSpPr>
          <p:spPr>
            <a:xfrm>
              <a:off x="-199390" y="-463550"/>
              <a:ext cx="6558280" cy="7156450"/>
            </a:xfrm>
            <a:custGeom>
              <a:avLst/>
              <a:gdLst/>
              <a:ahLst/>
              <a:cxnLst/>
              <a:rect l="l" t="t" r="r" b="b"/>
              <a:pathLst>
                <a:path w="6558280" h="7156450">
                  <a:moveTo>
                    <a:pt x="5264150" y="1882140"/>
                  </a:moveTo>
                  <a:cubicBezTo>
                    <a:pt x="5922010" y="2882900"/>
                    <a:pt x="6558280" y="5194300"/>
                    <a:pt x="5727700" y="6137910"/>
                  </a:cubicBezTo>
                  <a:cubicBezTo>
                    <a:pt x="4832350" y="7156450"/>
                    <a:pt x="3862070" y="6252210"/>
                    <a:pt x="1230630" y="6652260"/>
                  </a:cubicBezTo>
                  <a:cubicBezTo>
                    <a:pt x="156210" y="6816090"/>
                    <a:pt x="0" y="5829300"/>
                    <a:pt x="401320" y="4913630"/>
                  </a:cubicBezTo>
                  <a:cubicBezTo>
                    <a:pt x="802640" y="3997960"/>
                    <a:pt x="2546350" y="4484370"/>
                    <a:pt x="2632710" y="3597910"/>
                  </a:cubicBezTo>
                  <a:cubicBezTo>
                    <a:pt x="2776220" y="2112010"/>
                    <a:pt x="200660" y="1824990"/>
                    <a:pt x="1173480" y="880110"/>
                  </a:cubicBezTo>
                  <a:cubicBezTo>
                    <a:pt x="2082800" y="0"/>
                    <a:pt x="4419600" y="598170"/>
                    <a:pt x="5264150" y="1882140"/>
                  </a:cubicBezTo>
                  <a:close/>
                </a:path>
              </a:pathLst>
            </a:custGeom>
            <a:solidFill>
              <a:srgbClr val="F6DFC4">
                <a:alpha val="33725"/>
              </a:srgbClr>
            </a:solidFill>
            <a:ln w="12700">
              <a:solidFill>
                <a:srgbClr val="000000"/>
              </a:solidFill>
            </a:ln>
          </p:spPr>
          <p:txBody>
            <a:bodyPr/>
            <a:lstStyle/>
            <a:p>
              <a:endParaRPr lang="en-US"/>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9899" y="-91325"/>
            <a:ext cx="18288000" cy="10287000"/>
            <a:chOff x="0" y="0"/>
            <a:chExt cx="24384000" cy="13716000"/>
          </a:xfrm>
        </p:grpSpPr>
        <p:pic>
          <p:nvPicPr>
            <p:cNvPr id="3" name="Picture 3"/>
            <p:cNvPicPr>
              <a:picLocks noChangeAspect="1"/>
            </p:cNvPicPr>
            <p:nvPr/>
          </p:nvPicPr>
          <p:blipFill>
            <a:blip r:embed="rId2"/>
            <a:srcRect t="31250" b="31250"/>
            <a:stretch>
              <a:fillRect/>
            </a:stretch>
          </p:blipFill>
          <p:spPr>
            <a:xfrm>
              <a:off x="0" y="0"/>
              <a:ext cx="24384000" cy="13716000"/>
            </a:xfrm>
            <a:prstGeom prst="rect">
              <a:avLst/>
            </a:prstGeom>
          </p:spPr>
        </p:pic>
      </p:grpSp>
      <p:sp>
        <p:nvSpPr>
          <p:cNvPr id="4" name="TextBox 4"/>
          <p:cNvSpPr txBox="1"/>
          <p:nvPr/>
        </p:nvSpPr>
        <p:spPr>
          <a:xfrm>
            <a:off x="820243" y="339805"/>
            <a:ext cx="8028053" cy="1703608"/>
          </a:xfrm>
          <a:prstGeom prst="rect">
            <a:avLst/>
          </a:prstGeom>
        </p:spPr>
        <p:txBody>
          <a:bodyPr wrap="square" lIns="0" tIns="0" rIns="0" bIns="0" rtlCol="0" anchor="t">
            <a:spAutoFit/>
          </a:bodyPr>
          <a:lstStyle/>
          <a:p>
            <a:pPr marL="0" lvl="0" indent="0" algn="l">
              <a:lnSpc>
                <a:spcPts val="13923"/>
              </a:lnSpc>
              <a:spcBef>
                <a:spcPct val="0"/>
              </a:spcBef>
            </a:pPr>
            <a:r>
              <a:rPr lang="en-US" sz="10900" u="none" strike="noStrike" dirty="0">
                <a:solidFill>
                  <a:srgbClr val="E06868"/>
                </a:solidFill>
                <a:latin typeface="Anton"/>
                <a:ea typeface="Anton"/>
                <a:cs typeface="Anton"/>
                <a:sym typeface="Anton"/>
              </a:rPr>
              <a:t>what’s new </a:t>
            </a:r>
          </a:p>
        </p:txBody>
      </p:sp>
      <p:grpSp>
        <p:nvGrpSpPr>
          <p:cNvPr id="5" name="Group 5"/>
          <p:cNvGrpSpPr/>
          <p:nvPr/>
        </p:nvGrpSpPr>
        <p:grpSpPr>
          <a:xfrm>
            <a:off x="10740609" y="2023002"/>
            <a:ext cx="172605" cy="172605"/>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16436618" y="856095"/>
            <a:ext cx="172605" cy="172605"/>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4" name="Group 14"/>
          <p:cNvGrpSpPr/>
          <p:nvPr/>
        </p:nvGrpSpPr>
        <p:grpSpPr>
          <a:xfrm>
            <a:off x="2113859" y="2109304"/>
            <a:ext cx="172605" cy="172605"/>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16" name="TextBox 16"/>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7" name="Group 17"/>
          <p:cNvGrpSpPr/>
          <p:nvPr/>
        </p:nvGrpSpPr>
        <p:grpSpPr>
          <a:xfrm>
            <a:off x="15534001" y="5755613"/>
            <a:ext cx="172605" cy="172605"/>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sz="1200">
                <a:solidFill>
                  <a:schemeClr val="bg1"/>
                </a:solidFill>
              </a:endParaRPr>
            </a:p>
          </p:txBody>
        </p:sp>
        <p:sp>
          <p:nvSpPr>
            <p:cNvPr id="19" name="TextBox 19"/>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sz="1200">
                <a:solidFill>
                  <a:schemeClr val="bg1"/>
                </a:solidFill>
              </a:endParaRPr>
            </a:p>
          </p:txBody>
        </p:sp>
      </p:grpSp>
      <p:sp>
        <p:nvSpPr>
          <p:cNvPr id="24" name="Freeform 24"/>
          <p:cNvSpPr/>
          <p:nvPr/>
        </p:nvSpPr>
        <p:spPr>
          <a:xfrm rot="10800000">
            <a:off x="17648786" y="3778275"/>
            <a:ext cx="745127" cy="745127"/>
          </a:xfrm>
          <a:custGeom>
            <a:avLst/>
            <a:gdLst/>
            <a:ahLst/>
            <a:cxnLst/>
            <a:rect l="l" t="t" r="r" b="b"/>
            <a:pathLst>
              <a:path w="812800" h="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chemeClr val="tx1"/>
          </a:solidFill>
        </p:spPr>
        <p:txBody>
          <a:bodyPr/>
          <a:lstStyle/>
          <a:p>
            <a:endParaRPr lang="en-US" sz="1400">
              <a:solidFill>
                <a:schemeClr val="bg1"/>
              </a:solidFill>
            </a:endParaRPr>
          </a:p>
        </p:txBody>
      </p:sp>
      <p:grpSp>
        <p:nvGrpSpPr>
          <p:cNvPr id="26" name="Group 26"/>
          <p:cNvGrpSpPr/>
          <p:nvPr/>
        </p:nvGrpSpPr>
        <p:grpSpPr>
          <a:xfrm>
            <a:off x="8044111" y="856095"/>
            <a:ext cx="517342" cy="517342"/>
            <a:chOff x="0" y="0"/>
            <a:chExt cx="812800" cy="812800"/>
          </a:xfrm>
        </p:grpSpPr>
        <p:sp>
          <p:nvSpPr>
            <p:cNvPr id="27" name="Freeform 27"/>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28" name="TextBox 28"/>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29" name="Group 29"/>
          <p:cNvGrpSpPr/>
          <p:nvPr/>
        </p:nvGrpSpPr>
        <p:grpSpPr>
          <a:xfrm>
            <a:off x="16350552" y="4202155"/>
            <a:ext cx="517342" cy="517342"/>
            <a:chOff x="0" y="0"/>
            <a:chExt cx="812800" cy="812800"/>
          </a:xfrm>
        </p:grpSpPr>
        <p:sp>
          <p:nvSpPr>
            <p:cNvPr id="30" name="Freeform 30"/>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sz="1400">
                <a:solidFill>
                  <a:schemeClr val="bg1"/>
                </a:solidFill>
              </a:endParaRPr>
            </a:p>
          </p:txBody>
        </p:sp>
        <p:sp>
          <p:nvSpPr>
            <p:cNvPr id="31" name="TextBox 31"/>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sz="1400">
                <a:solidFill>
                  <a:schemeClr val="bg1"/>
                </a:solidFill>
              </a:endParaRPr>
            </a:p>
          </p:txBody>
        </p:sp>
      </p:grpSp>
      <p:grpSp>
        <p:nvGrpSpPr>
          <p:cNvPr id="32" name="Group 32"/>
          <p:cNvGrpSpPr/>
          <p:nvPr/>
        </p:nvGrpSpPr>
        <p:grpSpPr>
          <a:xfrm>
            <a:off x="2813134" y="3534741"/>
            <a:ext cx="517342" cy="517342"/>
            <a:chOff x="0" y="0"/>
            <a:chExt cx="812800" cy="812800"/>
          </a:xfrm>
        </p:grpSpPr>
        <p:sp>
          <p:nvSpPr>
            <p:cNvPr id="33" name="Freeform 33"/>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sz="2000"/>
            </a:p>
          </p:txBody>
        </p:sp>
        <p:sp>
          <p:nvSpPr>
            <p:cNvPr id="34" name="TextBox 34"/>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sz="2000"/>
            </a:p>
          </p:txBody>
        </p:sp>
      </p:grpSp>
      <p:sp>
        <p:nvSpPr>
          <p:cNvPr id="37" name="TextBox 4">
            <a:extLst>
              <a:ext uri="{FF2B5EF4-FFF2-40B4-BE49-F238E27FC236}">
                <a16:creationId xmlns:a16="http://schemas.microsoft.com/office/drawing/2014/main" id="{50B25AB2-B386-F6AB-2095-11F82790C5AA}"/>
              </a:ext>
            </a:extLst>
          </p:cNvPr>
          <p:cNvSpPr txBox="1"/>
          <p:nvPr/>
        </p:nvSpPr>
        <p:spPr>
          <a:xfrm>
            <a:off x="16422592" y="4666529"/>
            <a:ext cx="1885307" cy="1632948"/>
          </a:xfrm>
          <a:prstGeom prst="rect">
            <a:avLst/>
          </a:prstGeom>
        </p:spPr>
        <p:txBody>
          <a:bodyPr wrap="square" lIns="0" tIns="0" rIns="0" bIns="0" rtlCol="0" anchor="t">
            <a:spAutoFit/>
          </a:bodyPr>
          <a:lstStyle/>
          <a:p>
            <a:pPr marL="0" lvl="0" indent="0" algn="l">
              <a:lnSpc>
                <a:spcPts val="13923"/>
              </a:lnSpc>
              <a:spcBef>
                <a:spcPct val="0"/>
              </a:spcBef>
            </a:pPr>
            <a:r>
              <a:rPr lang="en-US" sz="7200" u="none" strike="noStrike" dirty="0">
                <a:solidFill>
                  <a:schemeClr val="bg1"/>
                </a:solidFill>
                <a:latin typeface="Anton"/>
                <a:ea typeface="Anton"/>
                <a:cs typeface="Anton"/>
                <a:sym typeface="Anton"/>
              </a:rPr>
              <a:t>02</a:t>
            </a:r>
            <a:r>
              <a:rPr lang="en-US" sz="8800" u="none" strike="noStrike" dirty="0">
                <a:solidFill>
                  <a:schemeClr val="bg1"/>
                </a:solidFill>
                <a:latin typeface="Anton"/>
                <a:ea typeface="Anton"/>
                <a:cs typeface="Anton"/>
                <a:sym typeface="Anton"/>
              </a:rPr>
              <a:t> </a:t>
            </a:r>
          </a:p>
        </p:txBody>
      </p:sp>
      <p:sp>
        <p:nvSpPr>
          <p:cNvPr id="39" name="TextBox 4">
            <a:extLst>
              <a:ext uri="{FF2B5EF4-FFF2-40B4-BE49-F238E27FC236}">
                <a16:creationId xmlns:a16="http://schemas.microsoft.com/office/drawing/2014/main" id="{5A75E7A0-5FB8-BEEE-20E5-1EF964B62B2A}"/>
              </a:ext>
            </a:extLst>
          </p:cNvPr>
          <p:cNvSpPr txBox="1"/>
          <p:nvPr/>
        </p:nvSpPr>
        <p:spPr>
          <a:xfrm>
            <a:off x="16529351" y="5995138"/>
            <a:ext cx="1885307" cy="1632948"/>
          </a:xfrm>
          <a:prstGeom prst="rect">
            <a:avLst/>
          </a:prstGeom>
        </p:spPr>
        <p:txBody>
          <a:bodyPr wrap="square" lIns="0" tIns="0" rIns="0" bIns="0" rtlCol="0" anchor="t">
            <a:spAutoFit/>
          </a:bodyPr>
          <a:lstStyle/>
          <a:p>
            <a:pPr marL="0" lvl="0" indent="0" algn="l">
              <a:lnSpc>
                <a:spcPts val="13923"/>
              </a:lnSpc>
              <a:spcBef>
                <a:spcPct val="0"/>
              </a:spcBef>
            </a:pPr>
            <a:r>
              <a:rPr lang="en-US" sz="7200" u="none" strike="noStrike" dirty="0">
                <a:solidFill>
                  <a:schemeClr val="bg1"/>
                </a:solidFill>
                <a:latin typeface="Anton"/>
                <a:ea typeface="Anton"/>
                <a:cs typeface="Anton"/>
                <a:sym typeface="Anton"/>
              </a:rPr>
              <a:t>03</a:t>
            </a:r>
            <a:r>
              <a:rPr lang="en-US" sz="8800" u="none" strike="noStrike" dirty="0">
                <a:solidFill>
                  <a:schemeClr val="bg1"/>
                </a:solidFill>
                <a:latin typeface="Anton"/>
                <a:ea typeface="Anton"/>
                <a:cs typeface="Anton"/>
                <a:sym typeface="Anton"/>
              </a:rPr>
              <a:t> </a:t>
            </a:r>
          </a:p>
        </p:txBody>
      </p:sp>
      <p:sp>
        <p:nvSpPr>
          <p:cNvPr id="40" name="TextBox 4">
            <a:extLst>
              <a:ext uri="{FF2B5EF4-FFF2-40B4-BE49-F238E27FC236}">
                <a16:creationId xmlns:a16="http://schemas.microsoft.com/office/drawing/2014/main" id="{D1C0A9DB-12C0-55E9-0B6C-868E3376BAF9}"/>
              </a:ext>
            </a:extLst>
          </p:cNvPr>
          <p:cNvSpPr txBox="1"/>
          <p:nvPr/>
        </p:nvSpPr>
        <p:spPr>
          <a:xfrm>
            <a:off x="16498792" y="3269636"/>
            <a:ext cx="1885307" cy="1782539"/>
          </a:xfrm>
          <a:prstGeom prst="rect">
            <a:avLst/>
          </a:prstGeom>
        </p:spPr>
        <p:txBody>
          <a:bodyPr wrap="square" lIns="0" tIns="0" rIns="0" bIns="0" rtlCol="0" anchor="t">
            <a:spAutoFit/>
          </a:bodyPr>
          <a:lstStyle/>
          <a:p>
            <a:pPr marL="0" lvl="0" indent="0" algn="l">
              <a:lnSpc>
                <a:spcPts val="13923"/>
              </a:lnSpc>
              <a:spcBef>
                <a:spcPct val="0"/>
              </a:spcBef>
            </a:pPr>
            <a:r>
              <a:rPr lang="en-US" sz="9600" u="none" strike="noStrike" dirty="0">
                <a:latin typeface="Anton"/>
                <a:ea typeface="Anton"/>
                <a:cs typeface="Anton"/>
                <a:sym typeface="Anton"/>
              </a:rPr>
              <a:t>01</a:t>
            </a:r>
            <a:r>
              <a:rPr lang="en-US" sz="13135" u="none" strike="noStrike" dirty="0">
                <a:solidFill>
                  <a:srgbClr val="E06868"/>
                </a:solidFill>
                <a:latin typeface="Anton"/>
                <a:ea typeface="Anton"/>
                <a:cs typeface="Anton"/>
                <a:sym typeface="Anton"/>
              </a:rPr>
              <a:t> </a:t>
            </a:r>
          </a:p>
        </p:txBody>
      </p:sp>
      <p:sp>
        <p:nvSpPr>
          <p:cNvPr id="45" name="Freeform 14">
            <a:extLst>
              <a:ext uri="{FF2B5EF4-FFF2-40B4-BE49-F238E27FC236}">
                <a16:creationId xmlns:a16="http://schemas.microsoft.com/office/drawing/2014/main" id="{E0F0DEF3-32B2-5B94-7EF4-E645B5252DC1}"/>
              </a:ext>
            </a:extLst>
          </p:cNvPr>
          <p:cNvSpPr/>
          <p:nvPr/>
        </p:nvSpPr>
        <p:spPr>
          <a:xfrm>
            <a:off x="233919" y="2422199"/>
            <a:ext cx="1172648" cy="1411284"/>
          </a:xfrm>
          <a:custGeom>
            <a:avLst/>
            <a:gdLst/>
            <a:ahLst/>
            <a:cxnLst/>
            <a:rect l="l" t="t" r="r" b="b"/>
            <a:pathLst>
              <a:path w="1172648" h="1411284">
                <a:moveTo>
                  <a:pt x="0" y="0"/>
                </a:moveTo>
                <a:lnTo>
                  <a:pt x="1172649" y="0"/>
                </a:lnTo>
                <a:lnTo>
                  <a:pt x="1172649" y="1411283"/>
                </a:lnTo>
                <a:lnTo>
                  <a:pt x="0" y="14112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dirty="0"/>
          </a:p>
        </p:txBody>
      </p:sp>
      <p:sp>
        <p:nvSpPr>
          <p:cNvPr id="50" name="Rectangle 2">
            <a:extLst>
              <a:ext uri="{FF2B5EF4-FFF2-40B4-BE49-F238E27FC236}">
                <a16:creationId xmlns:a16="http://schemas.microsoft.com/office/drawing/2014/main" id="{DA645ECB-690C-5174-AB39-D0A6901C64F4}"/>
              </a:ext>
            </a:extLst>
          </p:cNvPr>
          <p:cNvSpPr>
            <a:spLocks noChangeArrowheads="1"/>
          </p:cNvSpPr>
          <p:nvPr/>
        </p:nvSpPr>
        <p:spPr bwMode="auto">
          <a:xfrm>
            <a:off x="7465223" y="3069581"/>
            <a:ext cx="184731"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52" name="TextBox 51">
            <a:extLst>
              <a:ext uri="{FF2B5EF4-FFF2-40B4-BE49-F238E27FC236}">
                <a16:creationId xmlns:a16="http://schemas.microsoft.com/office/drawing/2014/main" id="{72A36D65-1841-A6CA-D17E-3780B70C642E}"/>
              </a:ext>
            </a:extLst>
          </p:cNvPr>
          <p:cNvSpPr txBox="1"/>
          <p:nvPr/>
        </p:nvSpPr>
        <p:spPr>
          <a:xfrm>
            <a:off x="3203968" y="6217162"/>
            <a:ext cx="10969232" cy="2862322"/>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4000" b="1" i="0" u="none" strike="noStrike" cap="none" normalizeH="0" baseline="0" dirty="0">
                <a:ln>
                  <a:noFill/>
                </a:ln>
                <a:solidFill>
                  <a:schemeClr val="tx2">
                    <a:lumMod val="75000"/>
                  </a:schemeClr>
                </a:solidFill>
                <a:effectLst/>
                <a:latin typeface="Abadi" panose="020B0604020104020204" pitchFamily="34" charset="0"/>
                <a:ea typeface="ADLaM Display" panose="02010000000000000000" pitchFamily="2" charset="0"/>
                <a:cs typeface="ADLaM Display" panose="02010000000000000000" pitchFamily="2" charset="0"/>
              </a:rPr>
              <a:t>2. Using </a:t>
            </a:r>
            <a:r>
              <a:rPr lang="en-US" altLang="en-US" sz="4000" b="1" dirty="0">
                <a:solidFill>
                  <a:schemeClr val="tx2">
                    <a:lumMod val="75000"/>
                  </a:schemeClr>
                </a:solidFill>
                <a:latin typeface="Abadi" panose="020B0604020104020204" pitchFamily="34" charset="0"/>
                <a:ea typeface="ADLaM Display" panose="02010000000000000000" pitchFamily="2" charset="0"/>
                <a:cs typeface="ADLaM Display" panose="02010000000000000000" pitchFamily="2" charset="0"/>
              </a:rPr>
              <a:t>predictive</a:t>
            </a:r>
            <a:r>
              <a:rPr kumimoji="0" lang="en-US" altLang="en-US" sz="4000" b="1" i="0" u="none" strike="noStrike" cap="none" normalizeH="0" baseline="0" dirty="0">
                <a:ln>
                  <a:noFill/>
                </a:ln>
                <a:solidFill>
                  <a:schemeClr val="tx2">
                    <a:lumMod val="75000"/>
                  </a:schemeClr>
                </a:solidFill>
                <a:effectLst/>
                <a:latin typeface="Abadi" panose="020B0604020104020204" pitchFamily="34" charset="0"/>
                <a:ea typeface="ADLaM Display" panose="02010000000000000000" pitchFamily="2" charset="0"/>
                <a:cs typeface="ADLaM Display" panose="02010000000000000000" pitchFamily="2" charset="0"/>
              </a:rPr>
              <a:t> Models</a:t>
            </a:r>
            <a:r>
              <a:rPr kumimoji="0" lang="en-US" altLang="en-US" sz="4000" b="0" i="0" u="none" strike="noStrike" cap="none" normalizeH="0" baseline="0" dirty="0">
                <a:ln>
                  <a:noFill/>
                </a:ln>
                <a:solidFill>
                  <a:schemeClr val="tx2">
                    <a:lumMod val="75000"/>
                  </a:schemeClr>
                </a:solidFill>
                <a:effectLst/>
                <a:latin typeface="Abadi" panose="020B0604020104020204" pitchFamily="34" charset="0"/>
                <a:ea typeface="ADLaM Display" panose="02010000000000000000" pitchFamily="2" charset="0"/>
                <a:cs typeface="ADLaM Display" panose="02010000000000000000" pitchFamily="2"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2">
                    <a:lumMod val="75000"/>
                  </a:schemeClr>
                </a:solidFill>
                <a:effectLst/>
                <a:latin typeface="Abadi" panose="020B0604020104020204" pitchFamily="34" charset="0"/>
                <a:ea typeface="ADLaM Display" panose="02010000000000000000" pitchFamily="2" charset="0"/>
                <a:cs typeface="ADLaM Display" panose="02010000000000000000" pitchFamily="2" charset="0"/>
              </a:rPr>
              <a:t>Predict when and where blood might be needed to avoid shortages.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2">
                    <a:lumMod val="75000"/>
                  </a:schemeClr>
                </a:solidFill>
                <a:effectLst/>
                <a:latin typeface="Abadi" panose="020B0604020104020204" pitchFamily="34" charset="0"/>
                <a:ea typeface="ADLaM Display" panose="02010000000000000000" pitchFamily="2" charset="0"/>
                <a:cs typeface="ADLaM Display" panose="02010000000000000000" pitchFamily="2" charset="0"/>
              </a:rPr>
              <a:t>Suggest the best times for donors to donate blood based on health and availability.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2">
                    <a:lumMod val="75000"/>
                  </a:schemeClr>
                </a:solidFill>
                <a:effectLst/>
                <a:latin typeface="Abadi" panose="020B0604020104020204" pitchFamily="34" charset="0"/>
                <a:ea typeface="ADLaM Display" panose="02010000000000000000" pitchFamily="2" charset="0"/>
                <a:cs typeface="ADLaM Display" panose="02010000000000000000" pitchFamily="2" charset="0"/>
              </a:rPr>
              <a:t>Predict which medicines might run out in pharmacies so they can restock in time.</a:t>
            </a:r>
          </a:p>
        </p:txBody>
      </p:sp>
      <p:sp>
        <p:nvSpPr>
          <p:cNvPr id="54" name="TextBox 53">
            <a:extLst>
              <a:ext uri="{FF2B5EF4-FFF2-40B4-BE49-F238E27FC236}">
                <a16:creationId xmlns:a16="http://schemas.microsoft.com/office/drawing/2014/main" id="{E7D0EA7B-1B77-23B6-7138-E4E9AE0E937D}"/>
              </a:ext>
            </a:extLst>
          </p:cNvPr>
          <p:cNvSpPr txBox="1"/>
          <p:nvPr/>
        </p:nvSpPr>
        <p:spPr>
          <a:xfrm>
            <a:off x="1736358" y="2516657"/>
            <a:ext cx="10608041" cy="2431435"/>
          </a:xfrm>
          <a:prstGeom prst="rect">
            <a:avLst/>
          </a:prstGeom>
          <a:solidFill>
            <a:schemeClr val="bg1"/>
          </a:solidFill>
        </p:spPr>
        <p:txBody>
          <a:bodyPr wrap="square">
            <a:spAutoFit/>
          </a:bodyPr>
          <a:lstStyle/>
          <a:p>
            <a:pPr marL="742950" marR="0" lvl="0" indent="-74295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4000" b="1" i="0" u="none" strike="noStrike" cap="none" normalizeH="0" baseline="0" dirty="0">
                <a:ln>
                  <a:noFill/>
                </a:ln>
                <a:solidFill>
                  <a:schemeClr val="tx2">
                    <a:lumMod val="75000"/>
                  </a:schemeClr>
                </a:solidFill>
                <a:effectLst/>
                <a:latin typeface="Abadi" panose="020B0604020104020204" pitchFamily="34" charset="0"/>
                <a:ea typeface="ADLaM Display" panose="02010000000000000000" pitchFamily="2" charset="0"/>
                <a:cs typeface="ADLaM Display" panose="02010000000000000000" pitchFamily="2" charset="0"/>
              </a:rPr>
              <a:t>Collecting and Using Data</a:t>
            </a:r>
            <a:r>
              <a:rPr kumimoji="0" lang="en-US" altLang="en-US" sz="4000" b="0" i="0" u="none" strike="noStrike" cap="none" normalizeH="0" baseline="0" dirty="0">
                <a:ln>
                  <a:noFill/>
                </a:ln>
                <a:solidFill>
                  <a:schemeClr val="tx2">
                    <a:lumMod val="75000"/>
                  </a:schemeClr>
                </a:solidFill>
                <a:effectLst/>
                <a:latin typeface="Abadi" panose="020B0604020104020204" pitchFamily="34" charset="0"/>
                <a:ea typeface="ADLaM Display" panose="02010000000000000000" pitchFamily="2" charset="0"/>
                <a:cs typeface="ADLaM Display" panose="02010000000000000000" pitchFamily="2"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2">
                    <a:lumMod val="75000"/>
                  </a:schemeClr>
                </a:solidFill>
                <a:effectLst/>
                <a:latin typeface="Abadi" panose="020B0604020104020204" pitchFamily="34" charset="0"/>
                <a:ea typeface="ADLaM Display" panose="02010000000000000000" pitchFamily="2" charset="0"/>
                <a:cs typeface="ADLaM Display" panose="02010000000000000000" pitchFamily="2" charset="0"/>
              </a:rPr>
              <a:t>Our app collects real-time data from blood donors, blood banks, and pharmacies.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2">
                    <a:lumMod val="75000"/>
                  </a:schemeClr>
                </a:solidFill>
                <a:effectLst/>
                <a:latin typeface="Abadi" panose="020B0604020104020204" pitchFamily="34" charset="0"/>
                <a:ea typeface="ADLaM Display" panose="02010000000000000000" pitchFamily="2" charset="0"/>
                <a:cs typeface="ADLaM Display" panose="02010000000000000000" pitchFamily="2" charset="0"/>
              </a:rPr>
              <a:t>It uses location data to help people find the nearest blood banks or medicines.</a:t>
            </a:r>
          </a:p>
        </p:txBody>
      </p:sp>
      <p:sp>
        <p:nvSpPr>
          <p:cNvPr id="55" name="Freeform 20">
            <a:extLst>
              <a:ext uri="{FF2B5EF4-FFF2-40B4-BE49-F238E27FC236}">
                <a16:creationId xmlns:a16="http://schemas.microsoft.com/office/drawing/2014/main" id="{C633FDC2-44FF-99B4-A7A6-60331D469FD1}"/>
              </a:ext>
            </a:extLst>
          </p:cNvPr>
          <p:cNvSpPr/>
          <p:nvPr/>
        </p:nvSpPr>
        <p:spPr>
          <a:xfrm>
            <a:off x="1223942" y="6693995"/>
            <a:ext cx="1589192" cy="1086020"/>
          </a:xfrm>
          <a:custGeom>
            <a:avLst/>
            <a:gdLst/>
            <a:ahLst/>
            <a:cxnLst/>
            <a:rect l="l" t="t" r="r" b="b"/>
            <a:pathLst>
              <a:path w="1352318" h="875319">
                <a:moveTo>
                  <a:pt x="0" y="0"/>
                </a:moveTo>
                <a:lnTo>
                  <a:pt x="1352318" y="0"/>
                </a:lnTo>
                <a:lnTo>
                  <a:pt x="1352318" y="875319"/>
                </a:lnTo>
                <a:lnTo>
                  <a:pt x="0" y="87531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38100"/>
            <a:ext cx="18288000" cy="10287000"/>
            <a:chOff x="0" y="0"/>
            <a:chExt cx="24384000" cy="13716000"/>
          </a:xfrm>
        </p:grpSpPr>
        <p:pic>
          <p:nvPicPr>
            <p:cNvPr id="3" name="Picture 3"/>
            <p:cNvPicPr>
              <a:picLocks noChangeAspect="1"/>
            </p:cNvPicPr>
            <p:nvPr/>
          </p:nvPicPr>
          <p:blipFill>
            <a:blip r:embed="rId2"/>
            <a:srcRect t="31250" b="31250"/>
            <a:stretch>
              <a:fillRect/>
            </a:stretch>
          </p:blipFill>
          <p:spPr>
            <a:xfrm>
              <a:off x="0" y="0"/>
              <a:ext cx="24384000" cy="13716000"/>
            </a:xfrm>
            <a:prstGeom prst="rect">
              <a:avLst/>
            </a:prstGeom>
          </p:spPr>
        </p:pic>
      </p:grpSp>
      <p:sp>
        <p:nvSpPr>
          <p:cNvPr id="4" name="TextBox 4"/>
          <p:cNvSpPr txBox="1"/>
          <p:nvPr/>
        </p:nvSpPr>
        <p:spPr>
          <a:xfrm>
            <a:off x="533400" y="507461"/>
            <a:ext cx="12661936" cy="1782539"/>
          </a:xfrm>
          <a:prstGeom prst="rect">
            <a:avLst/>
          </a:prstGeom>
        </p:spPr>
        <p:txBody>
          <a:bodyPr lIns="0" tIns="0" rIns="0" bIns="0" rtlCol="0" anchor="t">
            <a:spAutoFit/>
          </a:bodyPr>
          <a:lstStyle/>
          <a:p>
            <a:pPr marL="0" lvl="0" indent="0" algn="l">
              <a:lnSpc>
                <a:spcPts val="13923"/>
              </a:lnSpc>
              <a:spcBef>
                <a:spcPct val="0"/>
              </a:spcBef>
            </a:pPr>
            <a:r>
              <a:rPr lang="en-US" sz="13135" u="none" strike="noStrike" dirty="0">
                <a:solidFill>
                  <a:srgbClr val="E06868"/>
                </a:solidFill>
                <a:latin typeface="Anton"/>
                <a:ea typeface="Anton"/>
                <a:cs typeface="Anton"/>
                <a:sym typeface="Anton"/>
              </a:rPr>
              <a:t>what’s new </a:t>
            </a:r>
          </a:p>
        </p:txBody>
      </p:sp>
      <p:grpSp>
        <p:nvGrpSpPr>
          <p:cNvPr id="5" name="Group 5"/>
          <p:cNvGrpSpPr/>
          <p:nvPr/>
        </p:nvGrpSpPr>
        <p:grpSpPr>
          <a:xfrm>
            <a:off x="10740609" y="2023002"/>
            <a:ext cx="172605" cy="172605"/>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16436618" y="856095"/>
            <a:ext cx="172605" cy="172605"/>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1" name="Group 11"/>
          <p:cNvGrpSpPr/>
          <p:nvPr/>
        </p:nvGrpSpPr>
        <p:grpSpPr>
          <a:xfrm>
            <a:off x="7020353" y="7999735"/>
            <a:ext cx="172605" cy="172605"/>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13" name="TextBox 13"/>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4" name="Group 14"/>
          <p:cNvGrpSpPr/>
          <p:nvPr/>
        </p:nvGrpSpPr>
        <p:grpSpPr>
          <a:xfrm>
            <a:off x="2113859" y="2109304"/>
            <a:ext cx="172605" cy="172605"/>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16" name="TextBox 16"/>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7" name="Group 17"/>
          <p:cNvGrpSpPr/>
          <p:nvPr/>
        </p:nvGrpSpPr>
        <p:grpSpPr>
          <a:xfrm>
            <a:off x="15534001" y="5755613"/>
            <a:ext cx="172605" cy="172605"/>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sz="1200">
                <a:solidFill>
                  <a:schemeClr val="bg1"/>
                </a:solidFill>
              </a:endParaRPr>
            </a:p>
          </p:txBody>
        </p:sp>
        <p:sp>
          <p:nvSpPr>
            <p:cNvPr id="19" name="TextBox 19"/>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sz="1200">
                <a:solidFill>
                  <a:schemeClr val="bg1"/>
                </a:solidFill>
              </a:endParaRPr>
            </a:p>
          </p:txBody>
        </p:sp>
      </p:grpSp>
      <p:grpSp>
        <p:nvGrpSpPr>
          <p:cNvPr id="20" name="Group 20"/>
          <p:cNvGrpSpPr/>
          <p:nvPr/>
        </p:nvGrpSpPr>
        <p:grpSpPr>
          <a:xfrm>
            <a:off x="10355811" y="9436681"/>
            <a:ext cx="172605" cy="172605"/>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2" name="TextBox 22"/>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24" name="Freeform 24"/>
          <p:cNvSpPr/>
          <p:nvPr/>
        </p:nvSpPr>
        <p:spPr>
          <a:xfrm rot="10800000">
            <a:off x="17642965" y="5058069"/>
            <a:ext cx="745127" cy="745127"/>
          </a:xfrm>
          <a:custGeom>
            <a:avLst/>
            <a:gdLst/>
            <a:ahLst/>
            <a:cxnLst/>
            <a:rect l="l" t="t" r="r" b="b"/>
            <a:pathLst>
              <a:path w="812800" h="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chemeClr val="tx1"/>
          </a:solidFill>
        </p:spPr>
        <p:txBody>
          <a:bodyPr/>
          <a:lstStyle/>
          <a:p>
            <a:endParaRPr lang="en-US" sz="1400">
              <a:solidFill>
                <a:schemeClr val="bg1"/>
              </a:solidFill>
            </a:endParaRPr>
          </a:p>
        </p:txBody>
      </p:sp>
      <p:grpSp>
        <p:nvGrpSpPr>
          <p:cNvPr id="26" name="Group 26"/>
          <p:cNvGrpSpPr/>
          <p:nvPr/>
        </p:nvGrpSpPr>
        <p:grpSpPr>
          <a:xfrm>
            <a:off x="8044111" y="856095"/>
            <a:ext cx="517342" cy="517342"/>
            <a:chOff x="0" y="0"/>
            <a:chExt cx="812800" cy="812800"/>
          </a:xfrm>
        </p:grpSpPr>
        <p:sp>
          <p:nvSpPr>
            <p:cNvPr id="27" name="Freeform 27"/>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28" name="TextBox 28"/>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grpSp>
        <p:nvGrpSpPr>
          <p:cNvPr id="29" name="Group 29"/>
          <p:cNvGrpSpPr/>
          <p:nvPr/>
        </p:nvGrpSpPr>
        <p:grpSpPr>
          <a:xfrm>
            <a:off x="16350552" y="4202155"/>
            <a:ext cx="517342" cy="517342"/>
            <a:chOff x="0" y="0"/>
            <a:chExt cx="812800" cy="812800"/>
          </a:xfrm>
        </p:grpSpPr>
        <p:sp>
          <p:nvSpPr>
            <p:cNvPr id="30" name="Freeform 30"/>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sz="1400">
                <a:solidFill>
                  <a:schemeClr val="bg1"/>
                </a:solidFill>
              </a:endParaRPr>
            </a:p>
          </p:txBody>
        </p:sp>
        <p:sp>
          <p:nvSpPr>
            <p:cNvPr id="31" name="TextBox 31"/>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sz="1400">
                <a:solidFill>
                  <a:schemeClr val="bg1"/>
                </a:solidFill>
              </a:endParaRPr>
            </a:p>
          </p:txBody>
        </p:sp>
      </p:grpSp>
      <p:grpSp>
        <p:nvGrpSpPr>
          <p:cNvPr id="32" name="Group 32"/>
          <p:cNvGrpSpPr/>
          <p:nvPr/>
        </p:nvGrpSpPr>
        <p:grpSpPr>
          <a:xfrm>
            <a:off x="2813134" y="3534741"/>
            <a:ext cx="517342" cy="517342"/>
            <a:chOff x="0" y="0"/>
            <a:chExt cx="812800" cy="812800"/>
          </a:xfrm>
        </p:grpSpPr>
        <p:sp>
          <p:nvSpPr>
            <p:cNvPr id="33" name="Freeform 33"/>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34" name="TextBox 34"/>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sp>
        <p:nvSpPr>
          <p:cNvPr id="37" name="TextBox 4">
            <a:extLst>
              <a:ext uri="{FF2B5EF4-FFF2-40B4-BE49-F238E27FC236}">
                <a16:creationId xmlns:a16="http://schemas.microsoft.com/office/drawing/2014/main" id="{50B25AB2-B386-F6AB-2095-11F82790C5AA}"/>
              </a:ext>
            </a:extLst>
          </p:cNvPr>
          <p:cNvSpPr txBox="1"/>
          <p:nvPr/>
        </p:nvSpPr>
        <p:spPr>
          <a:xfrm>
            <a:off x="16539800" y="3114357"/>
            <a:ext cx="1885307" cy="1632948"/>
          </a:xfrm>
          <a:prstGeom prst="rect">
            <a:avLst/>
          </a:prstGeom>
        </p:spPr>
        <p:txBody>
          <a:bodyPr wrap="square" lIns="0" tIns="0" rIns="0" bIns="0" rtlCol="0" anchor="t">
            <a:spAutoFit/>
          </a:bodyPr>
          <a:lstStyle/>
          <a:p>
            <a:pPr marL="0" lvl="0" indent="0" algn="l">
              <a:lnSpc>
                <a:spcPts val="13923"/>
              </a:lnSpc>
              <a:spcBef>
                <a:spcPct val="0"/>
              </a:spcBef>
            </a:pPr>
            <a:r>
              <a:rPr lang="en-US" sz="7200" u="none" strike="noStrike" dirty="0">
                <a:solidFill>
                  <a:schemeClr val="bg1"/>
                </a:solidFill>
                <a:latin typeface="Anton"/>
                <a:ea typeface="Anton"/>
                <a:cs typeface="Anton"/>
                <a:sym typeface="Anton"/>
              </a:rPr>
              <a:t>01</a:t>
            </a:r>
            <a:r>
              <a:rPr lang="en-US" sz="8800" u="none" strike="noStrike" dirty="0">
                <a:solidFill>
                  <a:schemeClr val="bg1"/>
                </a:solidFill>
                <a:latin typeface="Anton"/>
                <a:ea typeface="Anton"/>
                <a:cs typeface="Anton"/>
                <a:sym typeface="Anton"/>
              </a:rPr>
              <a:t> </a:t>
            </a:r>
          </a:p>
        </p:txBody>
      </p:sp>
      <p:sp>
        <p:nvSpPr>
          <p:cNvPr id="39" name="TextBox 4">
            <a:extLst>
              <a:ext uri="{FF2B5EF4-FFF2-40B4-BE49-F238E27FC236}">
                <a16:creationId xmlns:a16="http://schemas.microsoft.com/office/drawing/2014/main" id="{5A75E7A0-5FB8-BEEE-20E5-1EF964B62B2A}"/>
              </a:ext>
            </a:extLst>
          </p:cNvPr>
          <p:cNvSpPr txBox="1"/>
          <p:nvPr/>
        </p:nvSpPr>
        <p:spPr>
          <a:xfrm>
            <a:off x="16471804" y="5870300"/>
            <a:ext cx="1885307" cy="1632948"/>
          </a:xfrm>
          <a:prstGeom prst="rect">
            <a:avLst/>
          </a:prstGeom>
        </p:spPr>
        <p:txBody>
          <a:bodyPr wrap="square" lIns="0" tIns="0" rIns="0" bIns="0" rtlCol="0" anchor="t">
            <a:spAutoFit/>
          </a:bodyPr>
          <a:lstStyle/>
          <a:p>
            <a:pPr marL="0" lvl="0" indent="0" algn="l">
              <a:lnSpc>
                <a:spcPts val="13923"/>
              </a:lnSpc>
              <a:spcBef>
                <a:spcPct val="0"/>
              </a:spcBef>
            </a:pPr>
            <a:r>
              <a:rPr lang="en-US" sz="7200" u="none" strike="noStrike" dirty="0">
                <a:solidFill>
                  <a:schemeClr val="bg1"/>
                </a:solidFill>
                <a:latin typeface="Anton"/>
                <a:ea typeface="Anton"/>
                <a:cs typeface="Anton"/>
                <a:sym typeface="Anton"/>
              </a:rPr>
              <a:t>03</a:t>
            </a:r>
            <a:r>
              <a:rPr lang="en-US" sz="8800" u="none" strike="noStrike" dirty="0">
                <a:solidFill>
                  <a:schemeClr val="bg1"/>
                </a:solidFill>
                <a:latin typeface="Anton"/>
                <a:ea typeface="Anton"/>
                <a:cs typeface="Anton"/>
                <a:sym typeface="Anton"/>
              </a:rPr>
              <a:t> </a:t>
            </a:r>
          </a:p>
        </p:txBody>
      </p:sp>
      <p:sp>
        <p:nvSpPr>
          <p:cNvPr id="40" name="TextBox 4">
            <a:extLst>
              <a:ext uri="{FF2B5EF4-FFF2-40B4-BE49-F238E27FC236}">
                <a16:creationId xmlns:a16="http://schemas.microsoft.com/office/drawing/2014/main" id="{D1C0A9DB-12C0-55E9-0B6C-868E3376BAF9}"/>
              </a:ext>
            </a:extLst>
          </p:cNvPr>
          <p:cNvSpPr txBox="1"/>
          <p:nvPr/>
        </p:nvSpPr>
        <p:spPr>
          <a:xfrm>
            <a:off x="16345184" y="4539364"/>
            <a:ext cx="1885307" cy="1782539"/>
          </a:xfrm>
          <a:prstGeom prst="rect">
            <a:avLst/>
          </a:prstGeom>
        </p:spPr>
        <p:txBody>
          <a:bodyPr wrap="square" lIns="0" tIns="0" rIns="0" bIns="0" rtlCol="0" anchor="t">
            <a:spAutoFit/>
          </a:bodyPr>
          <a:lstStyle/>
          <a:p>
            <a:pPr marL="0" lvl="0" indent="0" algn="l">
              <a:lnSpc>
                <a:spcPts val="13923"/>
              </a:lnSpc>
              <a:spcBef>
                <a:spcPct val="0"/>
              </a:spcBef>
            </a:pPr>
            <a:r>
              <a:rPr lang="en-US" sz="9600" u="none" strike="noStrike" dirty="0">
                <a:latin typeface="Anton"/>
                <a:ea typeface="Anton"/>
                <a:cs typeface="Anton"/>
                <a:sym typeface="Anton"/>
              </a:rPr>
              <a:t>02</a:t>
            </a:r>
            <a:r>
              <a:rPr lang="en-US" sz="13135" u="none" strike="noStrike" dirty="0">
                <a:solidFill>
                  <a:srgbClr val="E06868"/>
                </a:solidFill>
                <a:latin typeface="Anton"/>
                <a:ea typeface="Anton"/>
                <a:cs typeface="Anton"/>
                <a:sym typeface="Anton"/>
              </a:rPr>
              <a:t> </a:t>
            </a:r>
          </a:p>
        </p:txBody>
      </p:sp>
      <p:sp>
        <p:nvSpPr>
          <p:cNvPr id="23" name="TextBox 22">
            <a:extLst>
              <a:ext uri="{FF2B5EF4-FFF2-40B4-BE49-F238E27FC236}">
                <a16:creationId xmlns:a16="http://schemas.microsoft.com/office/drawing/2014/main" id="{879C4788-45D1-5CC2-4A6C-A1B7EF46DD7F}"/>
              </a:ext>
            </a:extLst>
          </p:cNvPr>
          <p:cNvSpPr txBox="1"/>
          <p:nvPr/>
        </p:nvSpPr>
        <p:spPr>
          <a:xfrm>
            <a:off x="2523593" y="2593658"/>
            <a:ext cx="9423918" cy="2862322"/>
          </a:xfrm>
          <a:prstGeom prst="rect">
            <a:avLst/>
          </a:prstGeom>
          <a:solidFill>
            <a:schemeClr val="bg1"/>
          </a:solidFill>
        </p:spPr>
        <p:txBody>
          <a:bodyPr wrap="square">
            <a:spAutoFit/>
          </a:bodyPr>
          <a:lstStyle/>
          <a:p>
            <a:r>
              <a:rPr lang="en-US" sz="3600" b="1" dirty="0">
                <a:solidFill>
                  <a:schemeClr val="tx2">
                    <a:lumMod val="75000"/>
                  </a:schemeClr>
                </a:solidFill>
              </a:rPr>
              <a:t>Easy to Use</a:t>
            </a:r>
            <a:r>
              <a:rPr lang="en-US" sz="3600" dirty="0">
                <a:solidFill>
                  <a:schemeClr val="tx2">
                    <a:lumMod val="75000"/>
                  </a:schemeClr>
                </a:solidFill>
              </a:rPr>
              <a:t>:</a:t>
            </a:r>
          </a:p>
          <a:p>
            <a:pPr>
              <a:buFont typeface="Arial" panose="020B0604020202020204" pitchFamily="34" charset="0"/>
              <a:buChar char="•"/>
            </a:pPr>
            <a:r>
              <a:rPr lang="en-US" sz="3600" dirty="0">
                <a:solidFill>
                  <a:schemeClr val="tx2">
                    <a:lumMod val="75000"/>
                  </a:schemeClr>
                </a:solidFill>
              </a:rPr>
              <a:t>Show nearby blood banks and pharmacies on a map.</a:t>
            </a:r>
          </a:p>
          <a:p>
            <a:pPr>
              <a:buFont typeface="Arial" panose="020B0604020202020204" pitchFamily="34" charset="0"/>
              <a:buChar char="•"/>
            </a:pPr>
            <a:r>
              <a:rPr lang="en-US" sz="3600" dirty="0">
                <a:solidFill>
                  <a:schemeClr val="tx2">
                    <a:lumMod val="75000"/>
                  </a:schemeClr>
                </a:solidFill>
              </a:rPr>
              <a:t>Send alerts for donation opportunities or medicines running low nearby.</a:t>
            </a:r>
          </a:p>
        </p:txBody>
      </p:sp>
      <p:sp>
        <p:nvSpPr>
          <p:cNvPr id="36" name="TextBox 35">
            <a:extLst>
              <a:ext uri="{FF2B5EF4-FFF2-40B4-BE49-F238E27FC236}">
                <a16:creationId xmlns:a16="http://schemas.microsoft.com/office/drawing/2014/main" id="{908B34C0-BBDD-0AFD-7885-778E0A5D70C2}"/>
              </a:ext>
            </a:extLst>
          </p:cNvPr>
          <p:cNvSpPr txBox="1"/>
          <p:nvPr/>
        </p:nvSpPr>
        <p:spPr>
          <a:xfrm>
            <a:off x="2523593" y="5934326"/>
            <a:ext cx="9423918" cy="2862322"/>
          </a:xfrm>
          <a:prstGeom prst="rect">
            <a:avLst/>
          </a:prstGeom>
          <a:noFill/>
        </p:spPr>
        <p:txBody>
          <a:bodyPr wrap="square">
            <a:spAutoFit/>
          </a:bodyPr>
          <a:lstStyle/>
          <a:p>
            <a:r>
              <a:rPr lang="en-US" sz="3600" b="1" dirty="0">
                <a:solidFill>
                  <a:schemeClr val="tx2">
                    <a:lumMod val="75000"/>
                  </a:schemeClr>
                </a:solidFill>
              </a:rPr>
              <a:t>Finding the Best Matches</a:t>
            </a:r>
            <a:r>
              <a:rPr lang="en-US" sz="3600" dirty="0">
                <a:solidFill>
                  <a:schemeClr val="tx2">
                    <a:lumMod val="75000"/>
                  </a:schemeClr>
                </a:solidFill>
              </a:rPr>
              <a:t>:</a:t>
            </a:r>
          </a:p>
          <a:p>
            <a:pPr>
              <a:buFont typeface="Arial" panose="020B0604020202020204" pitchFamily="34" charset="0"/>
              <a:buChar char="•"/>
            </a:pPr>
            <a:r>
              <a:rPr lang="en-US" sz="3600" dirty="0">
                <a:solidFill>
                  <a:schemeClr val="tx2">
                    <a:lumMod val="75000"/>
                  </a:schemeClr>
                </a:solidFill>
              </a:rPr>
              <a:t>Match blood donors to patients based on blood type, urgency, and location.</a:t>
            </a:r>
          </a:p>
          <a:p>
            <a:pPr>
              <a:buFont typeface="Arial" panose="020B0604020202020204" pitchFamily="34" charset="0"/>
              <a:buChar char="•"/>
            </a:pPr>
            <a:r>
              <a:rPr lang="en-US" sz="3600" dirty="0">
                <a:solidFill>
                  <a:schemeClr val="tx2">
                    <a:lumMod val="75000"/>
                  </a:schemeClr>
                </a:solidFill>
              </a:rPr>
              <a:t>Help users find pharmacies with the exact medicine they need.</a:t>
            </a:r>
          </a:p>
        </p:txBody>
      </p:sp>
      <p:pic>
        <p:nvPicPr>
          <p:cNvPr id="42" name="Picture 12">
            <a:extLst>
              <a:ext uri="{FF2B5EF4-FFF2-40B4-BE49-F238E27FC236}">
                <a16:creationId xmlns:a16="http://schemas.microsoft.com/office/drawing/2014/main" id="{886F427F-99C9-C193-5D02-BFAA5D903B50}"/>
              </a:ext>
            </a:extLst>
          </p:cNvPr>
          <p:cNvPicPr>
            <a:picLocks noChangeAspect="1"/>
          </p:cNvPicPr>
          <p:nvPr/>
        </p:nvPicPr>
        <p:blipFill>
          <a:blip r:embed="rId3"/>
          <a:stretch>
            <a:fillRect/>
          </a:stretch>
        </p:blipFill>
        <p:spPr>
          <a:xfrm>
            <a:off x="66476" y="6104983"/>
            <a:ext cx="2458754" cy="2458754"/>
          </a:xfrm>
          <a:prstGeom prst="rect">
            <a:avLst/>
          </a:prstGeom>
        </p:spPr>
      </p:pic>
      <p:sp>
        <p:nvSpPr>
          <p:cNvPr id="43" name="Freeform 12">
            <a:extLst>
              <a:ext uri="{FF2B5EF4-FFF2-40B4-BE49-F238E27FC236}">
                <a16:creationId xmlns:a16="http://schemas.microsoft.com/office/drawing/2014/main" id="{EEAAE8A8-F8C9-7107-0575-A39C9974B5AB}"/>
              </a:ext>
            </a:extLst>
          </p:cNvPr>
          <p:cNvSpPr/>
          <p:nvPr/>
        </p:nvSpPr>
        <p:spPr>
          <a:xfrm>
            <a:off x="774783" y="3201982"/>
            <a:ext cx="1326375" cy="1300065"/>
          </a:xfrm>
          <a:custGeom>
            <a:avLst/>
            <a:gdLst/>
            <a:ahLst/>
            <a:cxnLst/>
            <a:rect l="l" t="t" r="r" b="b"/>
            <a:pathLst>
              <a:path w="1238822" h="1223055">
                <a:moveTo>
                  <a:pt x="0" y="0"/>
                </a:moveTo>
                <a:lnTo>
                  <a:pt x="1238822" y="0"/>
                </a:lnTo>
                <a:lnTo>
                  <a:pt x="1238822" y="1223056"/>
                </a:lnTo>
                <a:lnTo>
                  <a:pt x="0" y="122305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Tree>
    <p:extLst>
      <p:ext uri="{BB962C8B-B14F-4D97-AF65-F5344CB8AC3E}">
        <p14:creationId xmlns:p14="http://schemas.microsoft.com/office/powerpoint/2010/main" val="39598282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6912" y="0"/>
            <a:ext cx="18288000" cy="10287000"/>
            <a:chOff x="0" y="0"/>
            <a:chExt cx="24384000" cy="13716000"/>
          </a:xfrm>
        </p:grpSpPr>
        <p:pic>
          <p:nvPicPr>
            <p:cNvPr id="3" name="Picture 3"/>
            <p:cNvPicPr>
              <a:picLocks noChangeAspect="1"/>
            </p:cNvPicPr>
            <p:nvPr/>
          </p:nvPicPr>
          <p:blipFill>
            <a:blip r:embed="rId2"/>
            <a:srcRect t="31250" b="31250"/>
            <a:stretch>
              <a:fillRect/>
            </a:stretch>
          </p:blipFill>
          <p:spPr>
            <a:xfrm>
              <a:off x="0" y="0"/>
              <a:ext cx="24384000" cy="13716000"/>
            </a:xfrm>
            <a:prstGeom prst="rect">
              <a:avLst/>
            </a:prstGeom>
          </p:spPr>
        </p:pic>
      </p:grpSp>
      <p:sp>
        <p:nvSpPr>
          <p:cNvPr id="4" name="TextBox 4"/>
          <p:cNvSpPr txBox="1"/>
          <p:nvPr/>
        </p:nvSpPr>
        <p:spPr>
          <a:xfrm>
            <a:off x="533400" y="507461"/>
            <a:ext cx="12661936" cy="1782539"/>
          </a:xfrm>
          <a:prstGeom prst="rect">
            <a:avLst/>
          </a:prstGeom>
        </p:spPr>
        <p:txBody>
          <a:bodyPr lIns="0" tIns="0" rIns="0" bIns="0" rtlCol="0" anchor="t">
            <a:spAutoFit/>
          </a:bodyPr>
          <a:lstStyle/>
          <a:p>
            <a:pPr marL="0" lvl="0" indent="0" algn="l">
              <a:lnSpc>
                <a:spcPts val="13923"/>
              </a:lnSpc>
              <a:spcBef>
                <a:spcPct val="0"/>
              </a:spcBef>
            </a:pPr>
            <a:r>
              <a:rPr lang="en-US" sz="13135" u="none" strike="noStrike" dirty="0">
                <a:solidFill>
                  <a:srgbClr val="E06868"/>
                </a:solidFill>
                <a:latin typeface="Anton"/>
                <a:ea typeface="Anton"/>
                <a:cs typeface="Anton"/>
                <a:sym typeface="Anton"/>
              </a:rPr>
              <a:t>what’s new </a:t>
            </a:r>
          </a:p>
        </p:txBody>
      </p:sp>
      <p:grpSp>
        <p:nvGrpSpPr>
          <p:cNvPr id="5" name="Group 5"/>
          <p:cNvGrpSpPr/>
          <p:nvPr/>
        </p:nvGrpSpPr>
        <p:grpSpPr>
          <a:xfrm>
            <a:off x="10740609" y="2023002"/>
            <a:ext cx="172605" cy="172605"/>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16436618" y="856095"/>
            <a:ext cx="172605" cy="172605"/>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1" name="Group 11"/>
          <p:cNvGrpSpPr/>
          <p:nvPr/>
        </p:nvGrpSpPr>
        <p:grpSpPr>
          <a:xfrm>
            <a:off x="7020353" y="7999735"/>
            <a:ext cx="172605" cy="172605"/>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13" name="TextBox 13"/>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4" name="Group 14"/>
          <p:cNvGrpSpPr/>
          <p:nvPr/>
        </p:nvGrpSpPr>
        <p:grpSpPr>
          <a:xfrm>
            <a:off x="2113859" y="2109304"/>
            <a:ext cx="172605" cy="172605"/>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16" name="TextBox 16"/>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7" name="Group 17"/>
          <p:cNvGrpSpPr/>
          <p:nvPr/>
        </p:nvGrpSpPr>
        <p:grpSpPr>
          <a:xfrm>
            <a:off x="15534001" y="5755613"/>
            <a:ext cx="172605" cy="172605"/>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sz="1200">
                <a:solidFill>
                  <a:schemeClr val="bg1"/>
                </a:solidFill>
              </a:endParaRPr>
            </a:p>
          </p:txBody>
        </p:sp>
        <p:sp>
          <p:nvSpPr>
            <p:cNvPr id="19" name="TextBox 19"/>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sz="1200">
                <a:solidFill>
                  <a:schemeClr val="bg1"/>
                </a:solidFill>
              </a:endParaRPr>
            </a:p>
          </p:txBody>
        </p:sp>
      </p:grpSp>
      <p:grpSp>
        <p:nvGrpSpPr>
          <p:cNvPr id="20" name="Group 20"/>
          <p:cNvGrpSpPr/>
          <p:nvPr/>
        </p:nvGrpSpPr>
        <p:grpSpPr>
          <a:xfrm>
            <a:off x="10355811" y="9436681"/>
            <a:ext cx="172605" cy="172605"/>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a:p>
          </p:txBody>
        </p:sp>
        <p:sp>
          <p:nvSpPr>
            <p:cNvPr id="22" name="TextBox 22"/>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24" name="Freeform 24"/>
          <p:cNvSpPr/>
          <p:nvPr/>
        </p:nvSpPr>
        <p:spPr>
          <a:xfrm rot="10800000">
            <a:off x="17621085" y="6444355"/>
            <a:ext cx="745127" cy="745127"/>
          </a:xfrm>
          <a:custGeom>
            <a:avLst/>
            <a:gdLst/>
            <a:ahLst/>
            <a:cxnLst/>
            <a:rect l="l" t="t" r="r" b="b"/>
            <a:pathLst>
              <a:path w="812800" h="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chemeClr val="tx1"/>
          </a:solidFill>
        </p:spPr>
        <p:txBody>
          <a:bodyPr/>
          <a:lstStyle/>
          <a:p>
            <a:endParaRPr lang="en-US" sz="1400">
              <a:solidFill>
                <a:schemeClr val="bg1"/>
              </a:solidFill>
            </a:endParaRPr>
          </a:p>
        </p:txBody>
      </p:sp>
      <p:grpSp>
        <p:nvGrpSpPr>
          <p:cNvPr id="26" name="Group 26"/>
          <p:cNvGrpSpPr/>
          <p:nvPr/>
        </p:nvGrpSpPr>
        <p:grpSpPr>
          <a:xfrm>
            <a:off x="12520251" y="3166632"/>
            <a:ext cx="1656595" cy="811754"/>
            <a:chOff x="-1980389" y="142875"/>
            <a:chExt cx="2602689" cy="1275353"/>
          </a:xfrm>
        </p:grpSpPr>
        <p:sp>
          <p:nvSpPr>
            <p:cNvPr id="28" name="TextBox 28"/>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sp>
          <p:nvSpPr>
            <p:cNvPr id="27" name="Freeform 27"/>
            <p:cNvSpPr/>
            <p:nvPr/>
          </p:nvSpPr>
          <p:spPr>
            <a:xfrm>
              <a:off x="-1980389" y="605428"/>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grpSp>
      <p:grpSp>
        <p:nvGrpSpPr>
          <p:cNvPr id="29" name="Group 29"/>
          <p:cNvGrpSpPr/>
          <p:nvPr/>
        </p:nvGrpSpPr>
        <p:grpSpPr>
          <a:xfrm>
            <a:off x="16350552" y="4202155"/>
            <a:ext cx="517342" cy="517342"/>
            <a:chOff x="0" y="0"/>
            <a:chExt cx="812800" cy="812800"/>
          </a:xfrm>
        </p:grpSpPr>
        <p:sp>
          <p:nvSpPr>
            <p:cNvPr id="30" name="Freeform 30"/>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sz="1400">
                <a:solidFill>
                  <a:schemeClr val="bg1"/>
                </a:solidFill>
              </a:endParaRPr>
            </a:p>
          </p:txBody>
        </p:sp>
        <p:sp>
          <p:nvSpPr>
            <p:cNvPr id="31" name="TextBox 31"/>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sz="1400">
                <a:solidFill>
                  <a:schemeClr val="bg1"/>
                </a:solidFill>
              </a:endParaRPr>
            </a:p>
          </p:txBody>
        </p:sp>
      </p:grpSp>
      <p:grpSp>
        <p:nvGrpSpPr>
          <p:cNvPr id="32" name="Group 32"/>
          <p:cNvGrpSpPr/>
          <p:nvPr/>
        </p:nvGrpSpPr>
        <p:grpSpPr>
          <a:xfrm>
            <a:off x="2813134" y="3534741"/>
            <a:ext cx="517342" cy="517342"/>
            <a:chOff x="0" y="0"/>
            <a:chExt cx="812800" cy="812800"/>
          </a:xfrm>
        </p:grpSpPr>
        <p:sp>
          <p:nvSpPr>
            <p:cNvPr id="33" name="Freeform 33"/>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000000">
                <a:alpha val="0"/>
              </a:srgbClr>
            </a:solidFill>
            <a:ln w="19050" cap="sq">
              <a:solidFill>
                <a:srgbClr val="E06868"/>
              </a:solidFill>
              <a:prstDash val="solid"/>
              <a:miter/>
            </a:ln>
          </p:spPr>
          <p:txBody>
            <a:bodyPr/>
            <a:lstStyle/>
            <a:p>
              <a:endParaRPr lang="en-US"/>
            </a:p>
          </p:txBody>
        </p:sp>
        <p:sp>
          <p:nvSpPr>
            <p:cNvPr id="34" name="TextBox 34"/>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sp>
        <p:nvSpPr>
          <p:cNvPr id="37" name="TextBox 4">
            <a:extLst>
              <a:ext uri="{FF2B5EF4-FFF2-40B4-BE49-F238E27FC236}">
                <a16:creationId xmlns:a16="http://schemas.microsoft.com/office/drawing/2014/main" id="{50B25AB2-B386-F6AB-2095-11F82790C5AA}"/>
              </a:ext>
            </a:extLst>
          </p:cNvPr>
          <p:cNvSpPr txBox="1"/>
          <p:nvPr/>
        </p:nvSpPr>
        <p:spPr>
          <a:xfrm>
            <a:off x="16422592" y="4666529"/>
            <a:ext cx="1885307" cy="1632948"/>
          </a:xfrm>
          <a:prstGeom prst="rect">
            <a:avLst/>
          </a:prstGeom>
        </p:spPr>
        <p:txBody>
          <a:bodyPr wrap="square" lIns="0" tIns="0" rIns="0" bIns="0" rtlCol="0" anchor="t">
            <a:spAutoFit/>
          </a:bodyPr>
          <a:lstStyle/>
          <a:p>
            <a:pPr marL="0" lvl="0" indent="0" algn="l">
              <a:lnSpc>
                <a:spcPts val="13923"/>
              </a:lnSpc>
              <a:spcBef>
                <a:spcPct val="0"/>
              </a:spcBef>
            </a:pPr>
            <a:r>
              <a:rPr lang="en-US" sz="7200" u="none" strike="noStrike" dirty="0">
                <a:solidFill>
                  <a:schemeClr val="bg1"/>
                </a:solidFill>
                <a:latin typeface="Anton"/>
                <a:ea typeface="Anton"/>
                <a:cs typeface="Anton"/>
                <a:sym typeface="Anton"/>
              </a:rPr>
              <a:t>02</a:t>
            </a:r>
            <a:r>
              <a:rPr lang="en-US" sz="8800" u="none" strike="noStrike" dirty="0">
                <a:solidFill>
                  <a:schemeClr val="bg1"/>
                </a:solidFill>
                <a:latin typeface="Anton"/>
                <a:ea typeface="Anton"/>
                <a:cs typeface="Anton"/>
                <a:sym typeface="Anton"/>
              </a:rPr>
              <a:t> </a:t>
            </a:r>
          </a:p>
        </p:txBody>
      </p:sp>
      <p:sp>
        <p:nvSpPr>
          <p:cNvPr id="39" name="TextBox 4">
            <a:extLst>
              <a:ext uri="{FF2B5EF4-FFF2-40B4-BE49-F238E27FC236}">
                <a16:creationId xmlns:a16="http://schemas.microsoft.com/office/drawing/2014/main" id="{5A75E7A0-5FB8-BEEE-20E5-1EF964B62B2A}"/>
              </a:ext>
            </a:extLst>
          </p:cNvPr>
          <p:cNvSpPr txBox="1"/>
          <p:nvPr/>
        </p:nvSpPr>
        <p:spPr>
          <a:xfrm>
            <a:off x="16436618" y="3334364"/>
            <a:ext cx="1885307" cy="1632948"/>
          </a:xfrm>
          <a:prstGeom prst="rect">
            <a:avLst/>
          </a:prstGeom>
        </p:spPr>
        <p:txBody>
          <a:bodyPr wrap="square" lIns="0" tIns="0" rIns="0" bIns="0" rtlCol="0" anchor="t">
            <a:spAutoFit/>
          </a:bodyPr>
          <a:lstStyle/>
          <a:p>
            <a:pPr marL="0" lvl="0" indent="0" algn="l">
              <a:lnSpc>
                <a:spcPts val="13923"/>
              </a:lnSpc>
              <a:spcBef>
                <a:spcPct val="0"/>
              </a:spcBef>
            </a:pPr>
            <a:r>
              <a:rPr lang="en-US" sz="7200" u="none" strike="noStrike" dirty="0">
                <a:solidFill>
                  <a:schemeClr val="bg1"/>
                </a:solidFill>
                <a:latin typeface="Anton"/>
                <a:ea typeface="Anton"/>
                <a:cs typeface="Anton"/>
                <a:sym typeface="Anton"/>
              </a:rPr>
              <a:t>01</a:t>
            </a:r>
            <a:r>
              <a:rPr lang="en-US" sz="8800" u="none" strike="noStrike" dirty="0">
                <a:solidFill>
                  <a:schemeClr val="bg1"/>
                </a:solidFill>
                <a:latin typeface="Anton"/>
                <a:ea typeface="Anton"/>
                <a:cs typeface="Anton"/>
                <a:sym typeface="Anton"/>
              </a:rPr>
              <a:t> </a:t>
            </a:r>
          </a:p>
        </p:txBody>
      </p:sp>
      <p:sp>
        <p:nvSpPr>
          <p:cNvPr id="40" name="TextBox 4">
            <a:extLst>
              <a:ext uri="{FF2B5EF4-FFF2-40B4-BE49-F238E27FC236}">
                <a16:creationId xmlns:a16="http://schemas.microsoft.com/office/drawing/2014/main" id="{D1C0A9DB-12C0-55E9-0B6C-868E3376BAF9}"/>
              </a:ext>
            </a:extLst>
          </p:cNvPr>
          <p:cNvSpPr txBox="1"/>
          <p:nvPr/>
        </p:nvSpPr>
        <p:spPr>
          <a:xfrm>
            <a:off x="16350552" y="6014668"/>
            <a:ext cx="1885307" cy="1782539"/>
          </a:xfrm>
          <a:prstGeom prst="rect">
            <a:avLst/>
          </a:prstGeom>
        </p:spPr>
        <p:txBody>
          <a:bodyPr wrap="square" lIns="0" tIns="0" rIns="0" bIns="0" rtlCol="0" anchor="t">
            <a:spAutoFit/>
          </a:bodyPr>
          <a:lstStyle/>
          <a:p>
            <a:pPr marL="0" lvl="0" indent="0" algn="l">
              <a:lnSpc>
                <a:spcPts val="13923"/>
              </a:lnSpc>
              <a:spcBef>
                <a:spcPct val="0"/>
              </a:spcBef>
            </a:pPr>
            <a:r>
              <a:rPr lang="en-US" sz="9600" u="none" strike="noStrike" dirty="0">
                <a:latin typeface="Anton"/>
                <a:ea typeface="Anton"/>
                <a:cs typeface="Anton"/>
                <a:sym typeface="Anton"/>
              </a:rPr>
              <a:t>03</a:t>
            </a:r>
            <a:r>
              <a:rPr lang="en-US" sz="13135" u="none" strike="noStrike" dirty="0">
                <a:solidFill>
                  <a:srgbClr val="E06868"/>
                </a:solidFill>
                <a:latin typeface="Anton"/>
                <a:ea typeface="Anton"/>
                <a:cs typeface="Anton"/>
                <a:sym typeface="Anton"/>
              </a:rPr>
              <a:t> </a:t>
            </a:r>
          </a:p>
        </p:txBody>
      </p:sp>
      <p:grpSp>
        <p:nvGrpSpPr>
          <p:cNvPr id="23" name="Group 11"/>
          <p:cNvGrpSpPr/>
          <p:nvPr/>
        </p:nvGrpSpPr>
        <p:grpSpPr>
          <a:xfrm>
            <a:off x="7117675" y="7251697"/>
            <a:ext cx="172605" cy="172605"/>
            <a:chOff x="0" y="0"/>
            <a:chExt cx="812800" cy="812800"/>
          </a:xfrm>
        </p:grpSpPr>
        <p:sp>
          <p:nvSpPr>
            <p:cNvPr id="25"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sz="2000"/>
            </a:p>
          </p:txBody>
        </p:sp>
        <p:sp>
          <p:nvSpPr>
            <p:cNvPr id="35" name="TextBox 13"/>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sz="2000"/>
            </a:p>
          </p:txBody>
        </p:sp>
      </p:grpSp>
      <p:grpSp>
        <p:nvGrpSpPr>
          <p:cNvPr id="36" name="Group 20"/>
          <p:cNvGrpSpPr/>
          <p:nvPr/>
        </p:nvGrpSpPr>
        <p:grpSpPr>
          <a:xfrm>
            <a:off x="10453133" y="8688643"/>
            <a:ext cx="172605" cy="172605"/>
            <a:chOff x="0" y="0"/>
            <a:chExt cx="812800" cy="812800"/>
          </a:xfrm>
        </p:grpSpPr>
        <p:sp>
          <p:nvSpPr>
            <p:cNvPr id="4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06868"/>
            </a:solidFill>
          </p:spPr>
          <p:txBody>
            <a:bodyPr/>
            <a:lstStyle/>
            <a:p>
              <a:endParaRPr lang="en-US" sz="2000"/>
            </a:p>
          </p:txBody>
        </p:sp>
        <p:sp>
          <p:nvSpPr>
            <p:cNvPr id="42" name="TextBox 22"/>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sz="2000"/>
            </a:p>
          </p:txBody>
        </p:sp>
      </p:grpSp>
      <p:sp>
        <p:nvSpPr>
          <p:cNvPr id="47" name="TextBox 27">
            <a:extLst>
              <a:ext uri="{FF2B5EF4-FFF2-40B4-BE49-F238E27FC236}">
                <a16:creationId xmlns:a16="http://schemas.microsoft.com/office/drawing/2014/main" id="{CEDAB453-D7E0-F0D7-EF58-73E9740403C1}"/>
              </a:ext>
            </a:extLst>
          </p:cNvPr>
          <p:cNvSpPr txBox="1"/>
          <p:nvPr/>
        </p:nvSpPr>
        <p:spPr>
          <a:xfrm>
            <a:off x="1834351" y="6574879"/>
            <a:ext cx="11465914" cy="2400657"/>
          </a:xfrm>
          <a:prstGeom prst="rect">
            <a:avLst/>
          </a:prstGeom>
        </p:spPr>
        <p:txBody>
          <a:bodyPr wrap="square" lIns="0" tIns="0" rIns="0" bIns="0" rtlCol="0" anchor="t">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4800" b="1" i="0" u="none" strike="noStrike" cap="none" normalizeH="0" baseline="0" dirty="0">
                <a:ln>
                  <a:noFill/>
                </a:ln>
                <a:solidFill>
                  <a:schemeClr val="tx2">
                    <a:lumMod val="75000"/>
                  </a:schemeClr>
                </a:solidFill>
                <a:effectLst/>
                <a:latin typeface="Abadi" panose="020B0604020104020204" pitchFamily="34" charset="0"/>
                <a:ea typeface="ADLaM Display" panose="02010000000000000000" pitchFamily="2" charset="0"/>
                <a:cs typeface="ADLaM Display" panose="02010000000000000000" pitchFamily="2" charset="0"/>
              </a:rPr>
              <a:t>3. Helping People Personally</a:t>
            </a:r>
            <a:r>
              <a:rPr kumimoji="0" lang="en-US" altLang="en-US" sz="4800" b="0" i="0" u="none" strike="noStrike" cap="none" normalizeH="0" baseline="0" dirty="0">
                <a:ln>
                  <a:noFill/>
                </a:ln>
                <a:solidFill>
                  <a:schemeClr val="tx2">
                    <a:lumMod val="75000"/>
                  </a:schemeClr>
                </a:solidFill>
                <a:effectLst/>
                <a:latin typeface="Abadi" panose="020B0604020104020204" pitchFamily="34" charset="0"/>
                <a:ea typeface="ADLaM Display" panose="02010000000000000000" pitchFamily="2" charset="0"/>
                <a:cs typeface="ADLaM Display" panose="02010000000000000000" pitchFamily="2" charset="0"/>
              </a:rPr>
              <a:t>:</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600" b="0" i="0" u="none" strike="noStrike" cap="none" normalizeH="0" baseline="0" dirty="0">
                <a:ln>
                  <a:noFill/>
                </a:ln>
                <a:solidFill>
                  <a:schemeClr val="tx2">
                    <a:lumMod val="75000"/>
                  </a:schemeClr>
                </a:solidFill>
                <a:effectLst/>
                <a:latin typeface="Abadi" panose="020B0604020104020204" pitchFamily="34" charset="0"/>
                <a:ea typeface="ADLaM Display" panose="02010000000000000000" pitchFamily="2" charset="0"/>
                <a:cs typeface="ADLaM Display" panose="02010000000000000000" pitchFamily="2" charset="0"/>
              </a:rPr>
              <a:t>Give donors reminders and tips for donating blood.</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600" b="0" i="0" u="none" strike="noStrike" cap="none" normalizeH="0" baseline="0" dirty="0">
                <a:ln>
                  <a:noFill/>
                </a:ln>
                <a:solidFill>
                  <a:schemeClr val="tx2">
                    <a:lumMod val="75000"/>
                  </a:schemeClr>
                </a:solidFill>
                <a:effectLst/>
                <a:latin typeface="Abadi" panose="020B0604020104020204" pitchFamily="34" charset="0"/>
                <a:ea typeface="ADLaM Display" panose="02010000000000000000" pitchFamily="2" charset="0"/>
                <a:cs typeface="ADLaM Display" panose="02010000000000000000" pitchFamily="2" charset="0"/>
              </a:rPr>
              <a:t>Recommend medicines based on each person’s medical needs</a:t>
            </a:r>
          </a:p>
        </p:txBody>
      </p:sp>
      <p:sp>
        <p:nvSpPr>
          <p:cNvPr id="56" name="Freeform 13">
            <a:extLst>
              <a:ext uri="{FF2B5EF4-FFF2-40B4-BE49-F238E27FC236}">
                <a16:creationId xmlns:a16="http://schemas.microsoft.com/office/drawing/2014/main" id="{475A14CA-D0B7-82D6-CF0C-7BF0F7D8B864}"/>
              </a:ext>
            </a:extLst>
          </p:cNvPr>
          <p:cNvSpPr/>
          <p:nvPr/>
        </p:nvSpPr>
        <p:spPr>
          <a:xfrm>
            <a:off x="576582" y="6444355"/>
            <a:ext cx="867571" cy="1651086"/>
          </a:xfrm>
          <a:custGeom>
            <a:avLst/>
            <a:gdLst/>
            <a:ahLst/>
            <a:cxnLst/>
            <a:rect l="l" t="t" r="r" b="b"/>
            <a:pathLst>
              <a:path w="867571" h="1651086">
                <a:moveTo>
                  <a:pt x="0" y="0"/>
                </a:moveTo>
                <a:lnTo>
                  <a:pt x="867571" y="0"/>
                </a:lnTo>
                <a:lnTo>
                  <a:pt x="867571" y="1651086"/>
                </a:lnTo>
                <a:lnTo>
                  <a:pt x="0" y="165108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43" name="TextBox 27">
            <a:extLst>
              <a:ext uri="{FF2B5EF4-FFF2-40B4-BE49-F238E27FC236}">
                <a16:creationId xmlns:a16="http://schemas.microsoft.com/office/drawing/2014/main" id="{C4E2258A-2107-6867-8570-4A51ABFAF36B}"/>
              </a:ext>
            </a:extLst>
          </p:cNvPr>
          <p:cNvSpPr txBox="1"/>
          <p:nvPr/>
        </p:nvSpPr>
        <p:spPr>
          <a:xfrm>
            <a:off x="1868448" y="2808734"/>
            <a:ext cx="11465914" cy="2215991"/>
          </a:xfrm>
          <a:prstGeom prst="rect">
            <a:avLst/>
          </a:prstGeom>
          <a:solidFill>
            <a:schemeClr val="bg1"/>
          </a:solidFill>
        </p:spPr>
        <p:txBody>
          <a:bodyPr wrap="square" lIns="0" tIns="0" rIns="0" bIns="0" rtlCol="0" anchor="t">
            <a:spAutoFit/>
          </a:bodyPr>
          <a:lstStyle/>
          <a:p>
            <a:r>
              <a:rPr lang="en-US" sz="3600" b="1" dirty="0">
                <a:solidFill>
                  <a:schemeClr val="tx2">
                    <a:lumMod val="75000"/>
                  </a:schemeClr>
                </a:solidFill>
              </a:rPr>
              <a:t>Using Feedbacks</a:t>
            </a:r>
            <a:r>
              <a:rPr lang="en-US" sz="3600" dirty="0">
                <a:solidFill>
                  <a:schemeClr val="tx2">
                    <a:lumMod val="75000"/>
                  </a:schemeClr>
                </a:solidFill>
              </a:rPr>
              <a:t>:</a:t>
            </a:r>
          </a:p>
          <a:p>
            <a:pPr>
              <a:buFont typeface="Arial" panose="020B0604020202020204" pitchFamily="34" charset="0"/>
              <a:buChar char="•"/>
            </a:pPr>
            <a:r>
              <a:rPr lang="en-US" sz="3600" dirty="0">
                <a:solidFill>
                  <a:schemeClr val="tx2">
                    <a:lumMod val="75000"/>
                  </a:schemeClr>
                </a:solidFill>
              </a:rPr>
              <a:t>Use feedback to make models and suggestions more accurate.</a:t>
            </a:r>
          </a:p>
          <a:p>
            <a:pPr>
              <a:buFont typeface="Arial" panose="020B0604020202020204" pitchFamily="34" charset="0"/>
              <a:buChar char="•"/>
            </a:pPr>
            <a:r>
              <a:rPr lang="en-US" sz="3600" dirty="0">
                <a:solidFill>
                  <a:schemeClr val="tx2">
                    <a:lumMod val="75000"/>
                  </a:schemeClr>
                </a:solidFill>
              </a:rPr>
              <a:t>Update the app regularly to serve users better.</a:t>
            </a:r>
          </a:p>
        </p:txBody>
      </p:sp>
      <p:pic>
        <p:nvPicPr>
          <p:cNvPr id="2050" name="Picture 2" descr="Feedback - Free commerce and shopping icons">
            <a:extLst>
              <a:ext uri="{FF2B5EF4-FFF2-40B4-BE49-F238E27FC236}">
                <a16:creationId xmlns:a16="http://schemas.microsoft.com/office/drawing/2014/main" id="{5E9C506C-57BC-D730-C9FC-8B92AE4BA84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6901" y="3137795"/>
            <a:ext cx="1514475" cy="1409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13900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168</TotalTime>
  <Words>542</Words>
  <Application>Microsoft Office PowerPoint</Application>
  <PresentationFormat>Custom</PresentationFormat>
  <Paragraphs>72</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Open Sauce</vt:lpstr>
      <vt:lpstr>Aptos</vt:lpstr>
      <vt:lpstr>Arial</vt:lpstr>
      <vt:lpstr>Aptos Display</vt:lpstr>
      <vt:lpstr>Anton</vt:lpstr>
      <vt:lpstr>Abadi</vt:lpstr>
      <vt:lpstr>ADLaM Display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World Blood Donor Day  </dc:title>
  <cp:lastModifiedBy>Abdallah Mohamed Esmail</cp:lastModifiedBy>
  <cp:revision>4</cp:revision>
  <dcterms:created xsi:type="dcterms:W3CDTF">2006-08-16T00:00:00Z</dcterms:created>
  <dcterms:modified xsi:type="dcterms:W3CDTF">2024-12-21T20:51:59Z</dcterms:modified>
  <dc:identifier>DAGZdlfZ7bQ</dc:identifier>
</cp:coreProperties>
</file>

<file path=docProps/thumbnail.jpeg>
</file>